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54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0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4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AA71-20C6-4B3D-9F8B-0E61A1E3EA63}" type="datetimeFigureOut">
              <a:rPr lang="en-GB" smtClean="0"/>
              <a:t>07/09/2016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835468" y="311794"/>
            <a:ext cx="5671389" cy="5566493"/>
          </a:xfrm>
          <a:prstGeom prst="ellipse">
            <a:avLst/>
          </a:prstGeom>
          <a:noFill/>
          <a:ln w="2222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ie 33"/>
          <p:cNvSpPr/>
          <p:nvPr/>
        </p:nvSpPr>
        <p:spPr>
          <a:xfrm rot="10632034">
            <a:off x="3831113" y="272658"/>
            <a:ext cx="5857804" cy="5688335"/>
          </a:xfrm>
          <a:prstGeom prst="pie">
            <a:avLst>
              <a:gd name="adj1" fmla="val 0"/>
              <a:gd name="adj2" fmla="val 449461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 rot="10632034">
            <a:off x="4184834" y="606763"/>
            <a:ext cx="5127122" cy="5020124"/>
          </a:xfrm>
          <a:prstGeom prst="pie">
            <a:avLst>
              <a:gd name="adj1" fmla="val 20428"/>
              <a:gd name="adj2" fmla="val 4494618"/>
            </a:avLst>
          </a:prstGeom>
          <a:solidFill>
            <a:schemeClr val="bg1"/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31211" y="2119085"/>
            <a:ext cx="3503304" cy="1963226"/>
            <a:chOff x="3579667" y="2409755"/>
            <a:chExt cx="4872811" cy="2761128"/>
          </a:xfrm>
        </p:grpSpPr>
        <p:sp>
          <p:nvSpPr>
            <p:cNvPr id="4" name="Rectangle 3"/>
            <p:cNvSpPr/>
            <p:nvPr/>
          </p:nvSpPr>
          <p:spPr>
            <a:xfrm rot="2052924">
              <a:off x="3579667" y="2409755"/>
              <a:ext cx="3985147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 rot="18266766">
              <a:off x="6736673" y="3455079"/>
              <a:ext cx="2064579" cy="1367030"/>
              <a:chOff x="6432308" y="4442018"/>
              <a:chExt cx="2064579" cy="13670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432308" y="4445391"/>
                <a:ext cx="206457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 flipV="1">
                <a:off x="5801118" y="5078126"/>
                <a:ext cx="131793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 flipV="1">
                <a:off x="7809002" y="5127220"/>
                <a:ext cx="131793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2" name="Straight Connector 11"/>
          <p:cNvCxnSpPr>
            <a:endCxn id="4" idx="3"/>
          </p:cNvCxnSpPr>
          <p:nvPr/>
        </p:nvCxnSpPr>
        <p:spPr>
          <a:xfrm flipV="1">
            <a:off x="4397829" y="3094439"/>
            <a:ext cx="2350567" cy="1716984"/>
          </a:xfrm>
          <a:prstGeom prst="line">
            <a:avLst/>
          </a:prstGeom>
          <a:ln w="22225">
            <a:solidFill>
              <a:schemeClr val="accent6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8127" y="365381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R</a:t>
            </a:r>
            <a:r>
              <a:rPr lang="en-GB" baseline="-25000" dirty="0" smtClean="0">
                <a:solidFill>
                  <a:schemeClr val="accent6"/>
                </a:solidFill>
              </a:rPr>
              <a:t>Sphere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5131" y="2366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Base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74035">
            <a:off x="5350623" y="21560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Arm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15417" y="3760431"/>
            <a:ext cx="78242" cy="78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6489480" y="594885"/>
            <a:ext cx="12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Achievable Range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 flipH="1" flipV="1">
            <a:off x="5600700" y="740239"/>
            <a:ext cx="888780" cy="177812"/>
          </a:xfrm>
          <a:prstGeom prst="line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4</cp:revision>
  <dcterms:created xsi:type="dcterms:W3CDTF">2016-09-07T17:27:17Z</dcterms:created>
  <dcterms:modified xsi:type="dcterms:W3CDTF">2016-09-07T19:25:19Z</dcterms:modified>
</cp:coreProperties>
</file>