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33" d="100"/>
          <a:sy n="33" d="100"/>
        </p:scale>
        <p:origin x="89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122363"/>
            <a:ext cx="242994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3602038"/>
            <a:ext cx="242994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365125"/>
            <a:ext cx="69860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365125"/>
            <a:ext cx="2055329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6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709739"/>
            <a:ext cx="279443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4589464"/>
            <a:ext cx="279443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825625"/>
            <a:ext cx="1376969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825625"/>
            <a:ext cx="1376969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65126"/>
            <a:ext cx="2794438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681163"/>
            <a:ext cx="137064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2505075"/>
            <a:ext cx="137064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681163"/>
            <a:ext cx="137739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2505075"/>
            <a:ext cx="137739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457200"/>
            <a:ext cx="104496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987426"/>
            <a:ext cx="164021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057400"/>
            <a:ext cx="104496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457200"/>
            <a:ext cx="104496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987426"/>
            <a:ext cx="164021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057400"/>
            <a:ext cx="104496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365126"/>
            <a:ext cx="27944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825625"/>
            <a:ext cx="27944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7B29-D1E0-4AEC-B995-ABDEBDA8B4E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6356351"/>
            <a:ext cx="10934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2B72-09B5-426F-BACF-21CF4553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7577" y="272658"/>
            <a:ext cx="6811340" cy="6239086"/>
            <a:chOff x="2877577" y="272658"/>
            <a:chExt cx="6811340" cy="6239086"/>
          </a:xfrm>
        </p:grpSpPr>
        <p:grpSp>
          <p:nvGrpSpPr>
            <p:cNvPr id="5" name="Group 4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ie 6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31211" y="2119085"/>
              <a:ext cx="3485408" cy="1967453"/>
              <a:chOff x="3579667" y="2409755"/>
              <a:chExt cx="4847919" cy="2767073"/>
            </a:xfrm>
          </p:grpSpPr>
          <p:sp>
            <p:nvSpPr>
              <p:cNvPr id="15" name="Rectangle 14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18266766">
                <a:off x="6716474" y="3465715"/>
                <a:ext cx="2078240" cy="1343985"/>
                <a:chOff x="6418647" y="4442015"/>
                <a:chExt cx="2078240" cy="134398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 flipV="1">
                  <a:off x="5778804" y="5081858"/>
                  <a:ext cx="1343985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5400000" flipV="1">
                  <a:off x="7816383" y="5101261"/>
                  <a:ext cx="1284597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877577" y="4758320"/>
              <a:ext cx="213199" cy="213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528" y="5957746"/>
              <a:ext cx="54989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solidFill>
                    <a:schemeClr val="accent5"/>
                  </a:solidFill>
                </a:rPr>
                <a:t>Immediately disregarded point</a:t>
              </a:r>
              <a:endParaRPr lang="en-GB" sz="3000" dirty="0">
                <a:solidFill>
                  <a:schemeClr val="accent5"/>
                </a:solidFill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9416158" y="4844685"/>
              <a:ext cx="213199" cy="213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090776" y="3155961"/>
              <a:ext cx="3590689" cy="167868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6591730" y="350930"/>
            <a:ext cx="6736249" cy="6587262"/>
            <a:chOff x="3075381" y="272658"/>
            <a:chExt cx="6736249" cy="6587262"/>
          </a:xfrm>
        </p:grpSpPr>
        <p:grpSp>
          <p:nvGrpSpPr>
            <p:cNvPr id="43" name="Group 42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ie 44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131211" y="2119085"/>
              <a:ext cx="3482872" cy="1966674"/>
              <a:chOff x="3579667" y="2409755"/>
              <a:chExt cx="4844392" cy="2765978"/>
            </a:xfrm>
          </p:grpSpPr>
          <p:sp>
            <p:nvSpPr>
              <p:cNvPr id="56" name="Rectangle 55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rot="18266766">
                <a:off x="6714882" y="3466555"/>
                <a:ext cx="2078238" cy="1340117"/>
                <a:chOff x="6418649" y="4442016"/>
                <a:chExt cx="2078238" cy="134011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5400000" flipV="1">
                  <a:off x="5780740" y="5079925"/>
                  <a:ext cx="1340117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5400000" flipV="1">
                  <a:off x="7813904" y="5103739"/>
                  <a:ext cx="1289555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4070163" y="426017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808535" y="312775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ross 51"/>
            <p:cNvSpPr>
              <a:spLocks noChangeAspect="1"/>
            </p:cNvSpPr>
            <p:nvPr/>
          </p:nvSpPr>
          <p:spPr>
            <a:xfrm>
              <a:off x="3736535" y="3055755"/>
              <a:ext cx="288000" cy="288000"/>
            </a:xfrm>
            <a:prstGeom prst="plus">
              <a:avLst>
                <a:gd name="adj" fmla="val 4722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0"/>
            </p:cNvCxnSpPr>
            <p:nvPr/>
          </p:nvCxnSpPr>
          <p:spPr>
            <a:xfrm flipH="1" flipV="1">
              <a:off x="3913447" y="3283241"/>
              <a:ext cx="210716" cy="97693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08473" y="5844257"/>
              <a:ext cx="57031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solidFill>
                    <a:schemeClr val="accent5"/>
                  </a:solidFill>
                </a:rPr>
                <a:t>Compromise, closest point, now achievable</a:t>
              </a:r>
              <a:endParaRPr lang="en-GB" sz="3000" dirty="0">
                <a:solidFill>
                  <a:schemeClr val="accent5"/>
                </a:solidFill>
              </a:endParaRPr>
            </a:p>
          </p:txBody>
        </p:sp>
        <p:pic>
          <p:nvPicPr>
            <p:cNvPr id="55" name="Picture 4" descr="http://www.clker.com/cliparts/2/k/n/l/C/Q/transparent-green-checkmark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381" y="2448963"/>
              <a:ext cx="437778" cy="456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ectangle 69"/>
          <p:cNvSpPr/>
          <p:nvPr/>
        </p:nvSpPr>
        <p:spPr>
          <a:xfrm rot="18238242">
            <a:off x="6453221" y="2891021"/>
            <a:ext cx="1384005" cy="9306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4126481" y="44554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accent1"/>
                </a:solidFill>
              </a:rPr>
              <a:t>1.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747905" y="478942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</a:rPr>
              <a:t>2</a:t>
            </a:r>
            <a:r>
              <a:rPr lang="en-GB" sz="4000" b="1" dirty="0" smtClean="0">
                <a:solidFill>
                  <a:schemeClr val="accent1"/>
                </a:solidFill>
              </a:rPr>
              <a:t>.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24822" y="44554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</a:rPr>
              <a:t>3</a:t>
            </a:r>
            <a:r>
              <a:rPr lang="en-GB" sz="4000" b="1" dirty="0" smtClean="0">
                <a:solidFill>
                  <a:schemeClr val="accent1"/>
                </a:solidFill>
              </a:rPr>
              <a:t>.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18264910">
            <a:off x="19974942" y="2976184"/>
            <a:ext cx="1380575" cy="9306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9600882" y="311794"/>
            <a:ext cx="8134605" cy="6619369"/>
            <a:chOff x="2977140" y="272658"/>
            <a:chExt cx="8134605" cy="661936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977140" y="4361498"/>
              <a:ext cx="1088162" cy="511890"/>
            </a:xfrm>
            <a:prstGeom prst="line">
              <a:avLst/>
            </a:prstGeom>
            <a:ln w="19050"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Pie 24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Pie 25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131211" y="2119085"/>
              <a:ext cx="3505216" cy="1973525"/>
              <a:chOff x="3579667" y="2409755"/>
              <a:chExt cx="4875470" cy="2775613"/>
            </a:xfrm>
          </p:grpSpPr>
          <p:sp>
            <p:nvSpPr>
              <p:cNvPr id="35" name="Rectangle 34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rot="18266766">
                <a:off x="6728926" y="3459157"/>
                <a:ext cx="2078240" cy="1374182"/>
                <a:chOff x="6418647" y="4442016"/>
                <a:chExt cx="2078240" cy="137418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5400000" flipV="1">
                  <a:off x="5763706" y="5096957"/>
                  <a:ext cx="1374182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5400000" flipV="1">
                  <a:off x="7810694" y="5106947"/>
                  <a:ext cx="1295973" cy="6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986280" y="3099743"/>
              <a:ext cx="3767887" cy="177339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5132" y="5876364"/>
              <a:ext cx="65968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solidFill>
                    <a:schemeClr val="accent5"/>
                  </a:solidFill>
                </a:rPr>
                <a:t>New equivalent shifted point, still disregarded</a:t>
              </a:r>
              <a:endParaRPr lang="en-GB" sz="300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39478" y="4247859"/>
              <a:ext cx="177679" cy="17767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0934066" y="4279389"/>
              <a:ext cx="177679" cy="17767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tangle 70"/>
          <p:cNvSpPr/>
          <p:nvPr/>
        </p:nvSpPr>
        <p:spPr>
          <a:xfrm rot="18238242">
            <a:off x="13077896" y="2921465"/>
            <a:ext cx="1393074" cy="94419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8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5</cp:revision>
  <dcterms:created xsi:type="dcterms:W3CDTF">2016-09-08T12:59:25Z</dcterms:created>
  <dcterms:modified xsi:type="dcterms:W3CDTF">2016-10-06T22:19:19Z</dcterms:modified>
</cp:coreProperties>
</file>