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588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E83E-45E0-4DC8-85AD-F88B420F160E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56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E83E-45E0-4DC8-85AD-F88B420F160E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E83E-45E0-4DC8-85AD-F88B420F160E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13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E83E-45E0-4DC8-85AD-F88B420F160E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93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E83E-45E0-4DC8-85AD-F88B420F160E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12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E83E-45E0-4DC8-85AD-F88B420F160E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94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E83E-45E0-4DC8-85AD-F88B420F160E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E83E-45E0-4DC8-85AD-F88B420F160E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94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E83E-45E0-4DC8-85AD-F88B420F160E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46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E83E-45E0-4DC8-85AD-F88B420F160E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33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E83E-45E0-4DC8-85AD-F88B420F160E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43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E83E-45E0-4DC8-85AD-F88B420F160E}" type="datetimeFigureOut">
              <a:rPr lang="en-GB" smtClean="0"/>
              <a:t>10/10/2016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39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876815" y="540392"/>
            <a:ext cx="9769354" cy="4079234"/>
            <a:chOff x="876815" y="540392"/>
            <a:chExt cx="9769354" cy="4079234"/>
          </a:xfrm>
        </p:grpSpPr>
        <p:pic>
          <p:nvPicPr>
            <p:cNvPr id="1026" name="Picture 2" descr="http://img.directindustry.com/images_di/photo-g/6076-3109399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81" t="13749" r="21047" b="12685"/>
            <a:stretch/>
          </p:blipFill>
          <p:spPr bwMode="auto">
            <a:xfrm>
              <a:off x="876815" y="774457"/>
              <a:ext cx="3124200" cy="3845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www.roboticsbusinessreview.com/wp-content/uploads/2014/11/exoskeleton-animated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70" r="18062"/>
            <a:stretch/>
          </p:blipFill>
          <p:spPr bwMode="auto">
            <a:xfrm>
              <a:off x="7696200" y="774457"/>
              <a:ext cx="2949969" cy="3843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6"/>
            <p:cNvSpPr/>
            <p:nvPr/>
          </p:nvSpPr>
          <p:spPr>
            <a:xfrm>
              <a:off x="4845043" y="1871932"/>
              <a:ext cx="1809750" cy="13049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952875" y="1104900"/>
              <a:ext cx="36214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952875" y="861060"/>
              <a:ext cx="0" cy="243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574280" y="861060"/>
              <a:ext cx="0" cy="243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117974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4241163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4363082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4485001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4606285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4727569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6771318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6894507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7016426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7138345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7259629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7380913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190325" y="974859"/>
              <a:ext cx="1119187" cy="195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3952875" y="1102494"/>
              <a:ext cx="0" cy="243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574280" y="1102494"/>
              <a:ext cx="0" cy="243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39742" y="540392"/>
              <a:ext cx="615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 smtClean="0">
                  <a:solidFill>
                    <a:schemeClr val="accent1"/>
                  </a:solidFill>
                </a:rPr>
                <a:t>…</a:t>
              </a:r>
              <a:endParaRPr lang="en-GB" sz="4800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4120667" y="1332657"/>
              <a:ext cx="709399" cy="18650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ight Arrow 34"/>
            <p:cNvSpPr/>
            <p:nvPr/>
          </p:nvSpPr>
          <p:spPr>
            <a:xfrm rot="10800000">
              <a:off x="6671513" y="1332657"/>
              <a:ext cx="709399" cy="18650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ight Arrow 35"/>
            <p:cNvSpPr/>
            <p:nvPr/>
          </p:nvSpPr>
          <p:spPr>
            <a:xfrm rot="5400000">
              <a:off x="5562546" y="1498837"/>
              <a:ext cx="333224" cy="23889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30" name="Picture 6" descr="File:Question Mar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602" y="1952215"/>
              <a:ext cx="905949" cy="1144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102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Meehan</dc:creator>
  <cp:lastModifiedBy>Christopher Meehan</cp:lastModifiedBy>
  <cp:revision>4</cp:revision>
  <dcterms:created xsi:type="dcterms:W3CDTF">2016-10-10T22:25:00Z</dcterms:created>
  <dcterms:modified xsi:type="dcterms:W3CDTF">2016-10-10T23:46:15Z</dcterms:modified>
</cp:coreProperties>
</file>