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2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94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3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3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E83E-45E0-4DC8-85AD-F88B420F160E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C89-A414-472F-B274-EF2F04804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76815" y="540392"/>
            <a:ext cx="9769354" cy="4079234"/>
            <a:chOff x="876815" y="540392"/>
            <a:chExt cx="9769354" cy="4079234"/>
          </a:xfrm>
        </p:grpSpPr>
        <p:pic>
          <p:nvPicPr>
            <p:cNvPr id="1026" name="Picture 2" descr="http://img.directindustry.com/images_di/photo-g/6076-310939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81" t="13749" r="21047" b="12685"/>
            <a:stretch/>
          </p:blipFill>
          <p:spPr bwMode="auto">
            <a:xfrm>
              <a:off x="876815" y="774457"/>
              <a:ext cx="3124200" cy="3845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roboticsbusinessreview.com/wp-content/uploads/2014/11/exoskeleton-animated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70" r="18062"/>
            <a:stretch/>
          </p:blipFill>
          <p:spPr bwMode="auto">
            <a:xfrm>
              <a:off x="7696200" y="774457"/>
              <a:ext cx="2949969" cy="3843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4845043" y="1871932"/>
              <a:ext cx="1809750" cy="13049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52875" y="1104900"/>
              <a:ext cx="36214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952875" y="861060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574280" y="861060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4117974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241163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4363082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485001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06285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727569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6771318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6894507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7016426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7138345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7259629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7380913" y="1021080"/>
              <a:ext cx="127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190325" y="974859"/>
              <a:ext cx="1119187" cy="195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952875" y="1102494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574280" y="1102494"/>
              <a:ext cx="0" cy="243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39742" y="540392"/>
              <a:ext cx="61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smtClean="0">
                  <a:solidFill>
                    <a:schemeClr val="accent1"/>
                  </a:solidFill>
                </a:rPr>
                <a:t>…</a:t>
              </a:r>
              <a:endParaRPr lang="en-GB" sz="48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120667" y="1332657"/>
              <a:ext cx="709399" cy="186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6671513" y="1332657"/>
              <a:ext cx="709399" cy="18650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Arrow 35"/>
            <p:cNvSpPr/>
            <p:nvPr/>
          </p:nvSpPr>
          <p:spPr>
            <a:xfrm rot="5400000">
              <a:off x="5562546" y="1498837"/>
              <a:ext cx="333224" cy="23889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0" name="Picture 6" descr="File:Question Mar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602" y="1952215"/>
              <a:ext cx="905949" cy="1144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02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Arrow 12"/>
          <p:cNvSpPr/>
          <p:nvPr/>
        </p:nvSpPr>
        <p:spPr>
          <a:xfrm rot="10800000">
            <a:off x="5593419" y="2312481"/>
            <a:ext cx="895931" cy="40386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Arrow 11"/>
          <p:cNvSpPr/>
          <p:nvPr/>
        </p:nvSpPr>
        <p:spPr>
          <a:xfrm>
            <a:off x="3253740" y="2312481"/>
            <a:ext cx="895931" cy="40386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1083030" y="697337"/>
            <a:ext cx="8064896" cy="4326182"/>
            <a:chOff x="588760" y="1076278"/>
            <a:chExt cx="8064896" cy="4326182"/>
          </a:xfrm>
        </p:grpSpPr>
        <p:pic>
          <p:nvPicPr>
            <p:cNvPr id="5" name="Picture 2" descr="D:\Dropbox\robotics\vids\icravid\HRP-2prome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8760" y="1772816"/>
              <a:ext cx="2021535" cy="2083041"/>
            </a:xfrm>
            <a:prstGeom prst="rect">
              <a:avLst/>
            </a:prstGeom>
            <a:noFill/>
          </p:spPr>
        </p:pic>
        <p:pic>
          <p:nvPicPr>
            <p:cNvPr id="6" name="Picture 3" descr="D:\Dropbox\robotics\vids\icravid\Sarco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05384" y="1916832"/>
              <a:ext cx="2160240" cy="1953041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876792" y="1196752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>
                  <a:latin typeface="+mj-lt"/>
                </a:rPr>
                <a:t>External</a:t>
              </a:r>
              <a:endParaRPr lang="en-GB" sz="36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24" y="1198493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>
                  <a:latin typeface="+mj-lt"/>
                </a:rPr>
                <a:t>Wearable</a:t>
              </a:r>
              <a:endParaRPr lang="en-GB" sz="3600" dirty="0">
                <a:latin typeface="+mj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73645" y="1076278"/>
              <a:ext cx="2255675" cy="4326182"/>
              <a:chOff x="3396445" y="1292302"/>
              <a:chExt cx="2255675" cy="432618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91880" y="1292302"/>
                <a:ext cx="2160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>
                    <a:latin typeface="+mj-lt"/>
                  </a:rPr>
                  <a:t>Handheld</a:t>
                </a:r>
                <a:endParaRPr lang="en-GB" sz="3600" dirty="0">
                  <a:latin typeface="+mj-lt"/>
                </a:endParaRPr>
              </a:p>
            </p:txBody>
          </p:sp>
          <p:pic>
            <p:nvPicPr>
              <p:cNvPr id="10" name="Picture 4" descr="D:\Dropbox\robotics\reports\ICRA2015\Images\Diagram1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96445" y="2097018"/>
                <a:ext cx="2068388" cy="352146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364607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328987"/>
            <a:ext cx="3409950" cy="200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910776"/>
            <a:ext cx="3409950" cy="24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0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23" y="4105275"/>
            <a:ext cx="3940801" cy="2395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828675"/>
            <a:ext cx="394177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83" y="1319212"/>
            <a:ext cx="3890963" cy="401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4918"/>
          <a:stretch/>
        </p:blipFill>
        <p:spPr>
          <a:xfrm>
            <a:off x="1963102" y="1319212"/>
            <a:ext cx="350996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647700"/>
            <a:ext cx="443865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4114800"/>
            <a:ext cx="461592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2" y="1019174"/>
            <a:ext cx="3738391" cy="2924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03" y="3943349"/>
            <a:ext cx="3771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857250"/>
            <a:ext cx="5445521" cy="485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857250"/>
            <a:ext cx="6210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8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11</cp:revision>
  <dcterms:created xsi:type="dcterms:W3CDTF">2016-10-10T22:25:00Z</dcterms:created>
  <dcterms:modified xsi:type="dcterms:W3CDTF">2016-10-13T00:12:41Z</dcterms:modified>
</cp:coreProperties>
</file>