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9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6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4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26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8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1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2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9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6" indent="0">
              <a:buNone/>
              <a:defRPr sz="1600" b="1"/>
            </a:lvl5pPr>
            <a:lvl6pPr marL="2285846" indent="0">
              <a:buNone/>
              <a:defRPr sz="1600" b="1"/>
            </a:lvl6pPr>
            <a:lvl7pPr marL="2743014" indent="0">
              <a:buNone/>
              <a:defRPr sz="1600" b="1"/>
            </a:lvl7pPr>
            <a:lvl8pPr marL="3200184" indent="0">
              <a:buNone/>
              <a:defRPr sz="1600" b="1"/>
            </a:lvl8pPr>
            <a:lvl9pPr marL="365735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9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6" indent="0">
              <a:buNone/>
              <a:defRPr sz="1600" b="1"/>
            </a:lvl5pPr>
            <a:lvl6pPr marL="2285846" indent="0">
              <a:buNone/>
              <a:defRPr sz="1600" b="1"/>
            </a:lvl6pPr>
            <a:lvl7pPr marL="2743014" indent="0">
              <a:buNone/>
              <a:defRPr sz="1600" b="1"/>
            </a:lvl7pPr>
            <a:lvl8pPr marL="3200184" indent="0">
              <a:buNone/>
              <a:defRPr sz="1600" b="1"/>
            </a:lvl8pPr>
            <a:lvl9pPr marL="365735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9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9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6" indent="0">
              <a:buNone/>
              <a:defRPr sz="1000"/>
            </a:lvl5pPr>
            <a:lvl6pPr marL="2285846" indent="0">
              <a:buNone/>
              <a:defRPr sz="1000"/>
            </a:lvl6pPr>
            <a:lvl7pPr marL="2743014" indent="0">
              <a:buNone/>
              <a:defRPr sz="1000"/>
            </a:lvl7pPr>
            <a:lvl8pPr marL="3200184" indent="0">
              <a:buNone/>
              <a:defRPr sz="1000"/>
            </a:lvl8pPr>
            <a:lvl9pPr marL="365735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5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9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6" indent="0">
              <a:buNone/>
              <a:defRPr sz="2000"/>
            </a:lvl5pPr>
            <a:lvl6pPr marL="2285846" indent="0">
              <a:buNone/>
              <a:defRPr sz="2000"/>
            </a:lvl6pPr>
            <a:lvl7pPr marL="2743014" indent="0">
              <a:buNone/>
              <a:defRPr sz="2000"/>
            </a:lvl7pPr>
            <a:lvl8pPr marL="3200184" indent="0">
              <a:buNone/>
              <a:defRPr sz="2000"/>
            </a:lvl8pPr>
            <a:lvl9pPr marL="365735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9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6" indent="0">
              <a:buNone/>
              <a:defRPr sz="1000"/>
            </a:lvl5pPr>
            <a:lvl6pPr marL="2285846" indent="0">
              <a:buNone/>
              <a:defRPr sz="1000"/>
            </a:lvl6pPr>
            <a:lvl7pPr marL="2743014" indent="0">
              <a:buNone/>
              <a:defRPr sz="1000"/>
            </a:lvl7pPr>
            <a:lvl8pPr marL="3200184" indent="0">
              <a:buNone/>
              <a:defRPr sz="1000"/>
            </a:lvl8pPr>
            <a:lvl9pPr marL="365735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A98A-071A-4FD5-B034-32473D90145B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3C2B-754A-4A52-8B34-84AC76A7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28584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4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2" indent="-228584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1" indent="-228584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0" indent="-228584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4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8" indent="-228584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4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3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8" y="704850"/>
            <a:ext cx="8772525" cy="544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1700212"/>
            <a:ext cx="1143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89280" y="704850"/>
            <a:ext cx="9792983" cy="5448300"/>
            <a:chOff x="689280" y="704850"/>
            <a:chExt cx="9792983" cy="5448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9738" y="704850"/>
              <a:ext cx="8772525" cy="54483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213502" y="3093577"/>
              <a:ext cx="102550" cy="10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258367" y="3196126"/>
              <a:ext cx="28842" cy="1967001"/>
            </a:xfrm>
            <a:prstGeom prst="line">
              <a:avLst/>
            </a:prstGeom>
            <a:ln w="158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71186" y="5163127"/>
              <a:ext cx="714632" cy="443346"/>
            </a:xfrm>
            <a:prstGeom prst="line">
              <a:avLst/>
            </a:prstGeom>
            <a:ln w="158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31413" y="5375564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Y =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280" y="3978067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Z = 5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0" y="1347787"/>
              <a:ext cx="1143000" cy="9048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859824" y="1040010"/>
              <a:ext cx="1175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Starting Point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2619375" y="4179626"/>
              <a:ext cx="3379960" cy="1811599"/>
            </a:xfrm>
            <a:prstGeom prst="line">
              <a:avLst/>
            </a:prstGeom>
            <a:ln w="15875">
              <a:prstDash val="lg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48579" y="4931536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X = -30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6727" y="110836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9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38661" y="914400"/>
            <a:ext cx="9286427" cy="5092260"/>
            <a:chOff x="938661" y="914400"/>
            <a:chExt cx="9286427" cy="50922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6913" y="914400"/>
              <a:ext cx="8258175" cy="50292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462883" y="3130522"/>
              <a:ext cx="102550" cy="10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07748" y="3233071"/>
              <a:ext cx="28842" cy="1967001"/>
            </a:xfrm>
            <a:prstGeom prst="line">
              <a:avLst/>
            </a:prstGeom>
            <a:ln w="158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20567" y="5200072"/>
              <a:ext cx="714632" cy="443346"/>
            </a:xfrm>
            <a:prstGeom prst="line">
              <a:avLst/>
            </a:prstGeom>
            <a:ln w="158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80794" y="5412509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Z = -1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8661" y="4015012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Y= 5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71637"/>
              <a:ext cx="1143000" cy="9048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50251" y="929580"/>
              <a:ext cx="2577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90</a:t>
              </a:r>
              <a:r>
                <a:rPr lang="en-GB" sz="1400" baseline="30000" dirty="0"/>
                <a:t> o</a:t>
              </a:r>
              <a:r>
                <a:rPr lang="en-GB" sz="1400" baseline="-25000" dirty="0"/>
                <a:t> </a:t>
              </a:r>
              <a:r>
                <a:rPr lang="en-GB" sz="1400" dirty="0"/>
                <a:t>about robot X axis from start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48579" y="4931536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X = -30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933700" y="4195061"/>
              <a:ext cx="3379960" cy="1811599"/>
            </a:xfrm>
            <a:prstGeom prst="line">
              <a:avLst/>
            </a:prstGeom>
            <a:ln w="15875">
              <a:prstDash val="lg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16727" y="110836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chemeClr val="accent5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2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952380" y="127289"/>
            <a:ext cx="8752021" cy="6730711"/>
            <a:chOff x="952380" y="127289"/>
            <a:chExt cx="8752021" cy="6730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9229" y="127289"/>
              <a:ext cx="7565172" cy="6730711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603191" y="3803129"/>
              <a:ext cx="102550" cy="10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66543" y="3915397"/>
              <a:ext cx="15018" cy="2346856"/>
            </a:xfrm>
            <a:prstGeom prst="line">
              <a:avLst/>
            </a:prstGeom>
            <a:ln w="158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55506" y="6262253"/>
              <a:ext cx="714632" cy="443346"/>
            </a:xfrm>
            <a:prstGeom prst="line">
              <a:avLst/>
            </a:prstGeom>
            <a:ln w="158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15733" y="6474690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Z = -1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2380" y="4930077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Y= 12.6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121" y="1871662"/>
              <a:ext cx="1143000" cy="9048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354874" y="931314"/>
              <a:ext cx="3718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90</a:t>
              </a:r>
              <a:r>
                <a:rPr lang="en-GB" sz="1400" baseline="30000" dirty="0"/>
                <a:t> o</a:t>
              </a:r>
              <a:r>
                <a:rPr lang="en-GB" sz="1400" baseline="-25000" dirty="0"/>
                <a:t> </a:t>
              </a:r>
              <a:r>
                <a:rPr lang="en-GB" sz="1400" dirty="0"/>
                <a:t>about X axis and -15</a:t>
              </a:r>
              <a:r>
                <a:rPr lang="en-GB" sz="1400" baseline="30000" dirty="0"/>
                <a:t> o</a:t>
              </a:r>
              <a:r>
                <a:rPr lang="en-GB" sz="1400" baseline="-25000" dirty="0"/>
                <a:t> </a:t>
              </a:r>
              <a:r>
                <a:rPr lang="en-GB" sz="1400" dirty="0"/>
                <a:t>about Y axis from start</a:t>
              </a:r>
            </a:p>
            <a:p>
              <a:pPr marL="342877" indent="-342877">
                <a:buAutoNum type="arabicPeriod"/>
              </a:pPr>
              <a:endParaRPr lang="en-GB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2329" y="5844999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X = -27.7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827806" y="4964688"/>
              <a:ext cx="3379960" cy="1811599"/>
            </a:xfrm>
            <a:prstGeom prst="line">
              <a:avLst/>
            </a:prstGeom>
            <a:ln w="15875">
              <a:prstDash val="lg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16727" y="110836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chemeClr val="accent5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80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8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59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7</cp:revision>
  <dcterms:created xsi:type="dcterms:W3CDTF">2016-09-07T22:10:30Z</dcterms:created>
  <dcterms:modified xsi:type="dcterms:W3CDTF">2016-09-08T00:56:25Z</dcterms:modified>
</cp:coreProperties>
</file>