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26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AA71-20C6-4B3D-9F8B-0E61A1E3EA63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C9CC-3BB9-4F11-B7D7-3FF18F605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94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AA71-20C6-4B3D-9F8B-0E61A1E3EA63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C9CC-3BB9-4F11-B7D7-3FF18F605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46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AA71-20C6-4B3D-9F8B-0E61A1E3EA63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C9CC-3BB9-4F11-B7D7-3FF18F605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08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AA71-20C6-4B3D-9F8B-0E61A1E3EA63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C9CC-3BB9-4F11-B7D7-3FF18F605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75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AA71-20C6-4B3D-9F8B-0E61A1E3EA63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C9CC-3BB9-4F11-B7D7-3FF18F605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15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AA71-20C6-4B3D-9F8B-0E61A1E3EA63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C9CC-3BB9-4F11-B7D7-3FF18F605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44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AA71-20C6-4B3D-9F8B-0E61A1E3EA63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C9CC-3BB9-4F11-B7D7-3FF18F605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18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AA71-20C6-4B3D-9F8B-0E61A1E3EA63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C9CC-3BB9-4F11-B7D7-3FF18F605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11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AA71-20C6-4B3D-9F8B-0E61A1E3EA63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C9CC-3BB9-4F11-B7D7-3FF18F605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55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AA71-20C6-4B3D-9F8B-0E61A1E3EA63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C9CC-3BB9-4F11-B7D7-3FF18F605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31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AA71-20C6-4B3D-9F8B-0E61A1E3EA63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C9CC-3BB9-4F11-B7D7-3FF18F605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59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0AA71-20C6-4B3D-9F8B-0E61A1E3EA63}" type="datetimeFigureOut">
              <a:rPr lang="en-GB" smtClean="0"/>
              <a:t>08/09/2016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C9CC-3BB9-4F11-B7D7-3FF18F605D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81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30633" y="312696"/>
            <a:ext cx="5671389" cy="5566493"/>
            <a:chOff x="6624633" y="1923288"/>
            <a:chExt cx="5671389" cy="5566493"/>
          </a:xfrm>
        </p:grpSpPr>
        <p:sp>
          <p:nvSpPr>
            <p:cNvPr id="19" name="Oval 18"/>
            <p:cNvSpPr/>
            <p:nvPr/>
          </p:nvSpPr>
          <p:spPr>
            <a:xfrm>
              <a:off x="6624633" y="1923288"/>
              <a:ext cx="5671389" cy="556649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2225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6966194" y="2258534"/>
              <a:ext cx="4988268" cy="4896000"/>
            </a:xfrm>
            <a:prstGeom prst="ellipse">
              <a:avLst/>
            </a:prstGeom>
            <a:solidFill>
              <a:schemeClr val="bg1"/>
            </a:solidFill>
            <a:ln w="22225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Oval 8"/>
          <p:cNvSpPr/>
          <p:nvPr/>
        </p:nvSpPr>
        <p:spPr>
          <a:xfrm>
            <a:off x="3835468" y="311794"/>
            <a:ext cx="5671389" cy="5566493"/>
          </a:xfrm>
          <a:prstGeom prst="ellipse">
            <a:avLst/>
          </a:prstGeom>
          <a:noFill/>
          <a:ln w="22225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ie 33"/>
          <p:cNvSpPr/>
          <p:nvPr/>
        </p:nvSpPr>
        <p:spPr>
          <a:xfrm rot="10632034">
            <a:off x="3831113" y="272658"/>
            <a:ext cx="5857804" cy="5688335"/>
          </a:xfrm>
          <a:prstGeom prst="pie">
            <a:avLst>
              <a:gd name="adj1" fmla="val 0"/>
              <a:gd name="adj2" fmla="val 4494618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Pie 34"/>
          <p:cNvSpPr/>
          <p:nvPr/>
        </p:nvSpPr>
        <p:spPr>
          <a:xfrm rot="10632034">
            <a:off x="4184834" y="606763"/>
            <a:ext cx="5127122" cy="5020124"/>
          </a:xfrm>
          <a:prstGeom prst="pie">
            <a:avLst>
              <a:gd name="adj1" fmla="val 20428"/>
              <a:gd name="adj2" fmla="val 4494618"/>
            </a:avLst>
          </a:prstGeom>
          <a:solidFill>
            <a:schemeClr val="bg1"/>
          </a:solidFill>
          <a:ln w="190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131211" y="2119085"/>
            <a:ext cx="3503304" cy="1963226"/>
            <a:chOff x="3579667" y="2409755"/>
            <a:chExt cx="4872811" cy="2761128"/>
          </a:xfrm>
        </p:grpSpPr>
        <p:sp>
          <p:nvSpPr>
            <p:cNvPr id="4" name="Rectangle 3"/>
            <p:cNvSpPr/>
            <p:nvPr/>
          </p:nvSpPr>
          <p:spPr>
            <a:xfrm rot="2052924">
              <a:off x="3579667" y="2409755"/>
              <a:ext cx="3985147" cy="477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7"/>
            <p:cNvGrpSpPr/>
            <p:nvPr/>
          </p:nvGrpSpPr>
          <p:grpSpPr>
            <a:xfrm rot="18266766">
              <a:off x="6736673" y="3455079"/>
              <a:ext cx="2064579" cy="1367030"/>
              <a:chOff x="6432308" y="4442018"/>
              <a:chExt cx="2064579" cy="136703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432308" y="4445391"/>
                <a:ext cx="2064579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/>
              <p:cNvSpPr/>
              <p:nvPr/>
            </p:nvSpPr>
            <p:spPr>
              <a:xfrm rot="5400000" flipV="1">
                <a:off x="5801118" y="5078126"/>
                <a:ext cx="1317936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5400000" flipV="1">
                <a:off x="7809002" y="5127220"/>
                <a:ext cx="1317936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12" name="Straight Connector 11"/>
          <p:cNvCxnSpPr>
            <a:endCxn id="4" idx="3"/>
          </p:cNvCxnSpPr>
          <p:nvPr/>
        </p:nvCxnSpPr>
        <p:spPr>
          <a:xfrm flipV="1">
            <a:off x="4397829" y="3094439"/>
            <a:ext cx="2350567" cy="1716984"/>
          </a:xfrm>
          <a:prstGeom prst="line">
            <a:avLst/>
          </a:prstGeom>
          <a:ln w="22225">
            <a:solidFill>
              <a:schemeClr val="accent6"/>
            </a:solidFill>
            <a:headEnd type="triangl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48127" y="3653813"/>
            <a:ext cx="74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6"/>
                </a:solidFill>
              </a:rPr>
              <a:t>R</a:t>
            </a:r>
            <a:r>
              <a:rPr lang="en-GB" baseline="-25000" dirty="0" smtClean="0">
                <a:solidFill>
                  <a:schemeClr val="accent6"/>
                </a:solidFill>
              </a:rPr>
              <a:t>Sphere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15131" y="23662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5"/>
                </a:solidFill>
              </a:rPr>
              <a:t>Base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974035">
            <a:off x="5350623" y="215608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Arm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87854" y="777728"/>
            <a:ext cx="126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5"/>
                </a:solidFill>
              </a:rPr>
              <a:t>Achievable Range</a:t>
            </a:r>
            <a:endParaRPr lang="en-GB" dirty="0">
              <a:solidFill>
                <a:schemeClr val="accent5"/>
              </a:solidFill>
            </a:endParaRPr>
          </a:p>
        </p:txBody>
      </p:sp>
      <p:cxnSp>
        <p:nvCxnSpPr>
          <p:cNvPr id="32" name="Straight Connector 31"/>
          <p:cNvCxnSpPr>
            <a:stCxn id="30" idx="1"/>
          </p:cNvCxnSpPr>
          <p:nvPr/>
        </p:nvCxnSpPr>
        <p:spPr>
          <a:xfrm flipH="1" flipV="1">
            <a:off x="5634182" y="737371"/>
            <a:ext cx="653672" cy="363523"/>
          </a:xfrm>
          <a:prstGeom prst="line">
            <a:avLst/>
          </a:prstGeom>
          <a:ln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919278" y="5052938"/>
            <a:ext cx="405392" cy="518661"/>
          </a:xfrm>
          <a:prstGeom prst="line">
            <a:avLst/>
          </a:prstGeom>
          <a:ln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249009" y="4723874"/>
            <a:ext cx="1866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5"/>
                </a:solidFill>
              </a:rPr>
              <a:t>Not immediately disregarded</a:t>
            </a:r>
            <a:endParaRPr lang="en-GB" dirty="0">
              <a:solidFill>
                <a:schemeClr val="accent5"/>
              </a:solidFill>
            </a:endParaRPr>
          </a:p>
        </p:txBody>
      </p:sp>
      <p:cxnSp>
        <p:nvCxnSpPr>
          <p:cNvPr id="50" name="Straight Connector 49"/>
          <p:cNvCxnSpPr>
            <a:endCxn id="5" idx="2"/>
          </p:cNvCxnSpPr>
          <p:nvPr/>
        </p:nvCxnSpPr>
        <p:spPr>
          <a:xfrm flipH="1" flipV="1">
            <a:off x="6766960" y="3090335"/>
            <a:ext cx="2355498" cy="492708"/>
          </a:xfrm>
          <a:prstGeom prst="line">
            <a:avLst/>
          </a:prstGeom>
          <a:ln w="22225">
            <a:solidFill>
              <a:schemeClr val="accent6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405535" y="3261160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6"/>
                </a:solidFill>
              </a:rPr>
              <a:t>R</a:t>
            </a:r>
            <a:r>
              <a:rPr lang="en-GB" baseline="-25000" dirty="0" smtClean="0">
                <a:solidFill>
                  <a:schemeClr val="accent6"/>
                </a:solidFill>
              </a:rPr>
              <a:t>minSphere</a:t>
            </a:r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19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711903" y="272658"/>
            <a:ext cx="6977014" cy="5688335"/>
            <a:chOff x="2711903" y="272658"/>
            <a:chExt cx="6977014" cy="5688335"/>
          </a:xfrm>
        </p:grpSpPr>
        <p:grpSp>
          <p:nvGrpSpPr>
            <p:cNvPr id="2" name="Group 1"/>
            <p:cNvGrpSpPr/>
            <p:nvPr/>
          </p:nvGrpSpPr>
          <p:grpSpPr>
            <a:xfrm>
              <a:off x="3830633" y="312696"/>
              <a:ext cx="5671389" cy="5566493"/>
              <a:chOff x="6624633" y="1923288"/>
              <a:chExt cx="5671389" cy="5566493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624633" y="1923288"/>
                <a:ext cx="5671389" cy="556649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2225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6966194" y="2258534"/>
                <a:ext cx="4988268" cy="4896000"/>
              </a:xfrm>
              <a:prstGeom prst="ellipse">
                <a:avLst/>
              </a:prstGeom>
              <a:solidFill>
                <a:schemeClr val="bg1"/>
              </a:solidFill>
              <a:ln w="22225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3835468" y="311794"/>
              <a:ext cx="5671389" cy="5566493"/>
            </a:xfrm>
            <a:prstGeom prst="ellipse">
              <a:avLst/>
            </a:prstGeom>
            <a:noFill/>
            <a:ln w="22225">
              <a:solidFill>
                <a:schemeClr val="accent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Pie 33"/>
            <p:cNvSpPr/>
            <p:nvPr/>
          </p:nvSpPr>
          <p:spPr>
            <a:xfrm rot="10632034">
              <a:off x="3831113" y="272658"/>
              <a:ext cx="5857804" cy="5688335"/>
            </a:xfrm>
            <a:prstGeom prst="pie">
              <a:avLst>
                <a:gd name="adj1" fmla="val 0"/>
                <a:gd name="adj2" fmla="val 4494618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5" name="Pie 34"/>
            <p:cNvSpPr/>
            <p:nvPr/>
          </p:nvSpPr>
          <p:spPr>
            <a:xfrm rot="10632034">
              <a:off x="4184834" y="606763"/>
              <a:ext cx="5127122" cy="5020124"/>
            </a:xfrm>
            <a:prstGeom prst="pie">
              <a:avLst>
                <a:gd name="adj1" fmla="val 20428"/>
                <a:gd name="adj2" fmla="val 4494618"/>
              </a:avLst>
            </a:prstGeom>
            <a:solidFill>
              <a:schemeClr val="bg1"/>
            </a:solidFill>
            <a:ln w="190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1211" y="2119085"/>
              <a:ext cx="3503304" cy="1963226"/>
              <a:chOff x="3579667" y="2409755"/>
              <a:chExt cx="4872811" cy="2761128"/>
            </a:xfrm>
          </p:grpSpPr>
          <p:sp>
            <p:nvSpPr>
              <p:cNvPr id="4" name="Rectangle 3"/>
              <p:cNvSpPr/>
              <p:nvPr/>
            </p:nvSpPr>
            <p:spPr>
              <a:xfrm rot="2052924">
                <a:off x="3579667" y="2409755"/>
                <a:ext cx="3985147" cy="4776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 rot="18266766">
                <a:off x="6736673" y="3455079"/>
                <a:ext cx="2064579" cy="1367030"/>
                <a:chOff x="6432308" y="4442018"/>
                <a:chExt cx="2064579" cy="136703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6432308" y="4445391"/>
                  <a:ext cx="2064579" cy="457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 rot="5400000" flipV="1">
                  <a:off x="5801118" y="5078126"/>
                  <a:ext cx="1317936" cy="457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 rot="5400000" flipV="1">
                  <a:off x="7809002" y="5127220"/>
                  <a:ext cx="1317936" cy="457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20" name="TextBox 19"/>
            <p:cNvSpPr txBox="1"/>
            <p:nvPr/>
          </p:nvSpPr>
          <p:spPr>
            <a:xfrm>
              <a:off x="7415131" y="2366200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accent5"/>
                  </a:solidFill>
                </a:rPr>
                <a:t>Base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1974035">
              <a:off x="5350623" y="2156080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Arm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2853459" y="4806621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5" name="Straight Connector 24"/>
            <p:cNvCxnSpPr>
              <a:stCxn id="3" idx="6"/>
            </p:cNvCxnSpPr>
            <p:nvPr/>
          </p:nvCxnSpPr>
          <p:spPr>
            <a:xfrm flipV="1">
              <a:off x="2961459" y="3087225"/>
              <a:ext cx="3767887" cy="1773396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711903" y="3973012"/>
              <a:ext cx="1345751" cy="471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solidFill>
                    <a:schemeClr val="accent5"/>
                  </a:solidFill>
                </a:rPr>
                <a:t>Immediately disregarded point</a:t>
              </a:r>
              <a:endParaRPr lang="en-GB" sz="12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963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815394" y="272658"/>
            <a:ext cx="6873523" cy="5688335"/>
            <a:chOff x="2815394" y="272658"/>
            <a:chExt cx="6873523" cy="5688335"/>
          </a:xfrm>
        </p:grpSpPr>
        <p:grpSp>
          <p:nvGrpSpPr>
            <p:cNvPr id="2" name="Group 1"/>
            <p:cNvGrpSpPr/>
            <p:nvPr/>
          </p:nvGrpSpPr>
          <p:grpSpPr>
            <a:xfrm>
              <a:off x="3830633" y="312696"/>
              <a:ext cx="5671389" cy="5566493"/>
              <a:chOff x="6624633" y="1923288"/>
              <a:chExt cx="5671389" cy="5566493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624633" y="1923288"/>
                <a:ext cx="5671389" cy="556649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2225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6966194" y="2258534"/>
                <a:ext cx="4988268" cy="4896000"/>
              </a:xfrm>
              <a:prstGeom prst="ellipse">
                <a:avLst/>
              </a:prstGeom>
              <a:solidFill>
                <a:schemeClr val="bg1"/>
              </a:solidFill>
              <a:ln w="22225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3835468" y="311794"/>
              <a:ext cx="5671389" cy="5566493"/>
            </a:xfrm>
            <a:prstGeom prst="ellipse">
              <a:avLst/>
            </a:prstGeom>
            <a:noFill/>
            <a:ln w="22225">
              <a:solidFill>
                <a:schemeClr val="accent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Pie 33"/>
            <p:cNvSpPr/>
            <p:nvPr/>
          </p:nvSpPr>
          <p:spPr>
            <a:xfrm rot="10632034">
              <a:off x="3831113" y="272658"/>
              <a:ext cx="5857804" cy="5688335"/>
            </a:xfrm>
            <a:prstGeom prst="pie">
              <a:avLst>
                <a:gd name="adj1" fmla="val 0"/>
                <a:gd name="adj2" fmla="val 4494618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5" name="Pie 34"/>
            <p:cNvSpPr/>
            <p:nvPr/>
          </p:nvSpPr>
          <p:spPr>
            <a:xfrm rot="10632034">
              <a:off x="4184834" y="606763"/>
              <a:ext cx="5127122" cy="5020124"/>
            </a:xfrm>
            <a:prstGeom prst="pie">
              <a:avLst>
                <a:gd name="adj1" fmla="val 20428"/>
                <a:gd name="adj2" fmla="val 4494618"/>
              </a:avLst>
            </a:prstGeom>
            <a:solidFill>
              <a:schemeClr val="bg1"/>
            </a:solidFill>
            <a:ln w="190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1211" y="2119085"/>
              <a:ext cx="3503304" cy="1963226"/>
              <a:chOff x="3579667" y="2409755"/>
              <a:chExt cx="4872811" cy="2761128"/>
            </a:xfrm>
          </p:grpSpPr>
          <p:sp>
            <p:nvSpPr>
              <p:cNvPr id="4" name="Rectangle 3"/>
              <p:cNvSpPr/>
              <p:nvPr/>
            </p:nvSpPr>
            <p:spPr>
              <a:xfrm rot="2052924">
                <a:off x="3579667" y="2409755"/>
                <a:ext cx="3985147" cy="4776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 rot="18266766">
                <a:off x="6736673" y="3455079"/>
                <a:ext cx="2064579" cy="1367030"/>
                <a:chOff x="6432308" y="4442018"/>
                <a:chExt cx="2064579" cy="136703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6432308" y="4445391"/>
                  <a:ext cx="2064579" cy="457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 rot="5400000" flipV="1">
                  <a:off x="5801118" y="5078126"/>
                  <a:ext cx="1317936" cy="457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 rot="5400000" flipV="1">
                  <a:off x="7809002" y="5127220"/>
                  <a:ext cx="1317936" cy="457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20" name="TextBox 19"/>
            <p:cNvSpPr txBox="1"/>
            <p:nvPr/>
          </p:nvSpPr>
          <p:spPr>
            <a:xfrm>
              <a:off x="7415131" y="2366200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accent5"/>
                  </a:solidFill>
                </a:rPr>
                <a:t>Base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1974035">
              <a:off x="5350623" y="2156080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Arm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2853459" y="4806621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5" name="Straight Connector 24"/>
            <p:cNvCxnSpPr>
              <a:stCxn id="3" idx="6"/>
            </p:cNvCxnSpPr>
            <p:nvPr/>
          </p:nvCxnSpPr>
          <p:spPr>
            <a:xfrm flipV="1">
              <a:off x="2961459" y="3087225"/>
              <a:ext cx="3767887" cy="1773396"/>
            </a:xfrm>
            <a:prstGeom prst="line">
              <a:avLst/>
            </a:prstGeom>
            <a:ln w="3175">
              <a:solidFill>
                <a:schemeClr val="tx1"/>
              </a:solidFill>
              <a:prstDash val="sysDash"/>
              <a:headEnd type="none" w="med" len="med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2977140" y="4338638"/>
              <a:ext cx="1088162" cy="511890"/>
            </a:xfrm>
            <a:prstGeom prst="line">
              <a:avLst/>
            </a:prstGeom>
            <a:ln w="19050"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815394" y="3905059"/>
              <a:ext cx="13457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solidFill>
                    <a:schemeClr val="accent5"/>
                  </a:solidFill>
                </a:rPr>
                <a:t>New equivalent shifted point, still disregarded</a:t>
              </a:r>
              <a:endParaRPr lang="en-GB" sz="1200" dirty="0">
                <a:solidFill>
                  <a:schemeClr val="accent5"/>
                </a:solidFill>
              </a:endParaRPr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4070163" y="4260171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9911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22385" y="272658"/>
            <a:ext cx="6966532" cy="5688335"/>
            <a:chOff x="2722385" y="272658"/>
            <a:chExt cx="6966532" cy="5688335"/>
          </a:xfrm>
        </p:grpSpPr>
        <p:grpSp>
          <p:nvGrpSpPr>
            <p:cNvPr id="2" name="Group 1"/>
            <p:cNvGrpSpPr/>
            <p:nvPr/>
          </p:nvGrpSpPr>
          <p:grpSpPr>
            <a:xfrm>
              <a:off x="3830633" y="312696"/>
              <a:ext cx="5671389" cy="5566493"/>
              <a:chOff x="6624633" y="1923288"/>
              <a:chExt cx="5671389" cy="5566493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624633" y="1923288"/>
                <a:ext cx="5671389" cy="556649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2225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6966194" y="2258534"/>
                <a:ext cx="4988268" cy="4896000"/>
              </a:xfrm>
              <a:prstGeom prst="ellipse">
                <a:avLst/>
              </a:prstGeom>
              <a:solidFill>
                <a:schemeClr val="bg1"/>
              </a:solidFill>
              <a:ln w="22225">
                <a:noFill/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3835468" y="311794"/>
              <a:ext cx="5671389" cy="5566493"/>
            </a:xfrm>
            <a:prstGeom prst="ellipse">
              <a:avLst/>
            </a:prstGeom>
            <a:noFill/>
            <a:ln w="22225">
              <a:solidFill>
                <a:schemeClr val="accent6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Pie 33"/>
            <p:cNvSpPr/>
            <p:nvPr/>
          </p:nvSpPr>
          <p:spPr>
            <a:xfrm rot="10632034">
              <a:off x="3831113" y="272658"/>
              <a:ext cx="5857804" cy="5688335"/>
            </a:xfrm>
            <a:prstGeom prst="pie">
              <a:avLst>
                <a:gd name="adj1" fmla="val 0"/>
                <a:gd name="adj2" fmla="val 4494618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1905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5" name="Pie 34"/>
            <p:cNvSpPr/>
            <p:nvPr/>
          </p:nvSpPr>
          <p:spPr>
            <a:xfrm rot="10632034">
              <a:off x="4184834" y="606763"/>
              <a:ext cx="5127122" cy="5020124"/>
            </a:xfrm>
            <a:prstGeom prst="pie">
              <a:avLst>
                <a:gd name="adj1" fmla="val 20428"/>
                <a:gd name="adj2" fmla="val 4494618"/>
              </a:avLst>
            </a:prstGeom>
            <a:solidFill>
              <a:schemeClr val="bg1"/>
            </a:solidFill>
            <a:ln w="19050">
              <a:noFill/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1211" y="2119085"/>
              <a:ext cx="3503304" cy="1963226"/>
              <a:chOff x="3579667" y="2409755"/>
              <a:chExt cx="4872811" cy="2761128"/>
            </a:xfrm>
          </p:grpSpPr>
          <p:sp>
            <p:nvSpPr>
              <p:cNvPr id="4" name="Rectangle 3"/>
              <p:cNvSpPr/>
              <p:nvPr/>
            </p:nvSpPr>
            <p:spPr>
              <a:xfrm rot="2052924">
                <a:off x="3579667" y="2409755"/>
                <a:ext cx="3985147" cy="4776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 rot="18266766">
                <a:off x="6736673" y="3455079"/>
                <a:ext cx="2064579" cy="1367030"/>
                <a:chOff x="6432308" y="4442018"/>
                <a:chExt cx="2064579" cy="1367030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6432308" y="4445391"/>
                  <a:ext cx="2064579" cy="457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 rot="5400000" flipV="1">
                  <a:off x="5801118" y="5078126"/>
                  <a:ext cx="1317936" cy="457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 rot="5400000" flipV="1">
                  <a:off x="7809002" y="5127220"/>
                  <a:ext cx="1317936" cy="4571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20" name="TextBox 19"/>
            <p:cNvSpPr txBox="1"/>
            <p:nvPr/>
          </p:nvSpPr>
          <p:spPr>
            <a:xfrm>
              <a:off x="7415131" y="2366200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accent5"/>
                  </a:solidFill>
                </a:rPr>
                <a:t>Base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1974035">
              <a:off x="5350623" y="2156080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Arm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4070163" y="4260171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3808535" y="3127755"/>
              <a:ext cx="144000" cy="14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Cross 10"/>
            <p:cNvSpPr>
              <a:spLocks noChangeAspect="1"/>
            </p:cNvSpPr>
            <p:nvPr/>
          </p:nvSpPr>
          <p:spPr>
            <a:xfrm>
              <a:off x="3736535" y="3055755"/>
              <a:ext cx="288000" cy="288000"/>
            </a:xfrm>
            <a:prstGeom prst="plus">
              <a:avLst>
                <a:gd name="adj" fmla="val 47222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/>
            <p:cNvCxnSpPr>
              <a:stCxn id="23" idx="0"/>
            </p:cNvCxnSpPr>
            <p:nvPr/>
          </p:nvCxnSpPr>
          <p:spPr>
            <a:xfrm flipH="1" flipV="1">
              <a:off x="3913447" y="3283241"/>
              <a:ext cx="210716" cy="97693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722385" y="2959173"/>
              <a:ext cx="12669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 smtClean="0">
                  <a:solidFill>
                    <a:schemeClr val="accent5"/>
                  </a:solidFill>
                </a:rPr>
                <a:t>Compromise, closest point, now achievable</a:t>
              </a:r>
              <a:endParaRPr lang="en-GB" sz="1200" dirty="0">
                <a:solidFill>
                  <a:schemeClr val="accent5"/>
                </a:solidFill>
              </a:endParaRPr>
            </a:p>
          </p:txBody>
        </p:sp>
        <p:pic>
          <p:nvPicPr>
            <p:cNvPr id="1028" name="Picture 4" descr="http://www.clker.com/cliparts/2/k/n/l/C/Q/transparent-green-checkmark-hi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5381" y="2448963"/>
              <a:ext cx="437778" cy="456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0632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32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Meehan</dc:creator>
  <cp:lastModifiedBy>Christopher Meehan</cp:lastModifiedBy>
  <cp:revision>11</cp:revision>
  <dcterms:created xsi:type="dcterms:W3CDTF">2016-09-07T17:27:17Z</dcterms:created>
  <dcterms:modified xsi:type="dcterms:W3CDTF">2016-09-08T13:58:50Z</dcterms:modified>
</cp:coreProperties>
</file>