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>
        <p:scale>
          <a:sx n="66" d="100"/>
          <a:sy n="66" d="100"/>
        </p:scale>
        <p:origin x="-1050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1122363"/>
            <a:ext cx="2429946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3602038"/>
            <a:ext cx="2429946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74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02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365125"/>
            <a:ext cx="698609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365125"/>
            <a:ext cx="2055329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06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03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1709739"/>
            <a:ext cx="2794438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4589464"/>
            <a:ext cx="2794438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6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825625"/>
            <a:ext cx="13769697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825625"/>
            <a:ext cx="13769697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3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365126"/>
            <a:ext cx="2794438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1681163"/>
            <a:ext cx="137064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2505075"/>
            <a:ext cx="137064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1681163"/>
            <a:ext cx="137739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2505075"/>
            <a:ext cx="137739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04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42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85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457200"/>
            <a:ext cx="104496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987426"/>
            <a:ext cx="164021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2057400"/>
            <a:ext cx="104496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5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457200"/>
            <a:ext cx="104496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987426"/>
            <a:ext cx="164021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2057400"/>
            <a:ext cx="104496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74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365126"/>
            <a:ext cx="279443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825625"/>
            <a:ext cx="279443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6356351"/>
            <a:ext cx="10934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52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877577" y="272658"/>
            <a:ext cx="20450402" cy="6665534"/>
            <a:chOff x="2877577" y="272658"/>
            <a:chExt cx="20450402" cy="6665534"/>
          </a:xfrm>
        </p:grpSpPr>
        <p:grpSp>
          <p:nvGrpSpPr>
            <p:cNvPr id="4" name="Group 3"/>
            <p:cNvGrpSpPr/>
            <p:nvPr/>
          </p:nvGrpSpPr>
          <p:grpSpPr>
            <a:xfrm>
              <a:off x="2877577" y="272658"/>
              <a:ext cx="6811340" cy="6239086"/>
              <a:chOff x="2877577" y="272658"/>
              <a:chExt cx="6811340" cy="623908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830633" y="312696"/>
                <a:ext cx="5671389" cy="5566493"/>
                <a:chOff x="6624633" y="1923288"/>
                <a:chExt cx="5671389" cy="5566493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6624633" y="1923288"/>
                  <a:ext cx="5671389" cy="55664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2225"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Oval 20"/>
                <p:cNvSpPr>
                  <a:spLocks noChangeAspect="1"/>
                </p:cNvSpPr>
                <p:nvPr/>
              </p:nvSpPr>
              <p:spPr>
                <a:xfrm>
                  <a:off x="6966194" y="2258534"/>
                  <a:ext cx="4988268" cy="4896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" name="Oval 5"/>
              <p:cNvSpPr/>
              <p:nvPr/>
            </p:nvSpPr>
            <p:spPr>
              <a:xfrm>
                <a:off x="3835468" y="311794"/>
                <a:ext cx="5671389" cy="5566493"/>
              </a:xfrm>
              <a:prstGeom prst="ellipse">
                <a:avLst/>
              </a:prstGeom>
              <a:noFill/>
              <a:ln w="22225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Pie 6"/>
              <p:cNvSpPr/>
              <p:nvPr/>
            </p:nvSpPr>
            <p:spPr>
              <a:xfrm rot="10632034">
                <a:off x="3831113" y="272658"/>
                <a:ext cx="5857804" cy="5688335"/>
              </a:xfrm>
              <a:prstGeom prst="pie">
                <a:avLst>
                  <a:gd name="adj1" fmla="val 0"/>
                  <a:gd name="adj2" fmla="val 449461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Pie 7"/>
              <p:cNvSpPr/>
              <p:nvPr/>
            </p:nvSpPr>
            <p:spPr>
              <a:xfrm rot="10632034">
                <a:off x="4184834" y="606763"/>
                <a:ext cx="5127122" cy="5020124"/>
              </a:xfrm>
              <a:prstGeom prst="pie">
                <a:avLst>
                  <a:gd name="adj1" fmla="val 20428"/>
                  <a:gd name="adj2" fmla="val 4494618"/>
                </a:avLst>
              </a:prstGeom>
              <a:solidFill>
                <a:schemeClr val="bg1"/>
              </a:solidFill>
              <a:ln w="190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131211" y="2119085"/>
                <a:ext cx="3485408" cy="1967453"/>
                <a:chOff x="3579667" y="2409755"/>
                <a:chExt cx="4847919" cy="2767073"/>
              </a:xfrm>
            </p:grpSpPr>
            <p:sp>
              <p:nvSpPr>
                <p:cNvPr id="15" name="Rectangle 14"/>
                <p:cNvSpPr/>
                <p:nvPr/>
              </p:nvSpPr>
              <p:spPr>
                <a:xfrm rot="2052924">
                  <a:off x="3579667" y="2409755"/>
                  <a:ext cx="3985147" cy="477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 rot="18266766">
                  <a:off x="6716474" y="3465715"/>
                  <a:ext cx="2078240" cy="1343985"/>
                  <a:chOff x="6418647" y="4442015"/>
                  <a:chExt cx="2078240" cy="134398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 rot="5400000" flipV="1">
                    <a:off x="5778804" y="5081858"/>
                    <a:ext cx="1343985" cy="643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6432308" y="4445391"/>
                    <a:ext cx="2064579" cy="457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 rot="5400000" flipV="1">
                    <a:off x="7816383" y="5101261"/>
                    <a:ext cx="1284597" cy="643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10" name="TextBox 9"/>
              <p:cNvSpPr txBox="1"/>
              <p:nvPr/>
            </p:nvSpPr>
            <p:spPr>
              <a:xfrm>
                <a:off x="7415131" y="2366200"/>
                <a:ext cx="625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accent5"/>
                    </a:solidFill>
                  </a:rPr>
                  <a:t>Base</a:t>
                </a:r>
                <a:endParaRPr lang="en-GB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974035">
                <a:off x="5350623" y="2156080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/>
                    </a:solidFill>
                  </a:rPr>
                  <a:t>Arm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2877577" y="4758320"/>
                <a:ext cx="213199" cy="21319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40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010528" y="5957746"/>
                <a:ext cx="549897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 smtClean="0">
                    <a:solidFill>
                      <a:schemeClr val="accent5"/>
                    </a:solidFill>
                  </a:rPr>
                  <a:t>Immediately disregarded point</a:t>
                </a:r>
                <a:endParaRPr lang="en-GB" sz="30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>
                <a:off x="9416158" y="4844685"/>
                <a:ext cx="213199" cy="21319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40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3090776" y="3155961"/>
                <a:ext cx="3590689" cy="167868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16591730" y="350930"/>
              <a:ext cx="6736249" cy="6587262"/>
              <a:chOff x="3075381" y="272658"/>
              <a:chExt cx="6736249" cy="6587262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30633" y="312696"/>
                <a:ext cx="5671389" cy="5566493"/>
                <a:chOff x="6624633" y="1923288"/>
                <a:chExt cx="5671389" cy="5566493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6624633" y="1923288"/>
                  <a:ext cx="5671389" cy="55664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2225"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6966194" y="2258534"/>
                  <a:ext cx="4988268" cy="4896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4" name="Oval 43"/>
              <p:cNvSpPr/>
              <p:nvPr/>
            </p:nvSpPr>
            <p:spPr>
              <a:xfrm>
                <a:off x="3835468" y="311794"/>
                <a:ext cx="5671389" cy="5566493"/>
              </a:xfrm>
              <a:prstGeom prst="ellipse">
                <a:avLst/>
              </a:prstGeom>
              <a:noFill/>
              <a:ln w="22225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Pie 44"/>
              <p:cNvSpPr/>
              <p:nvPr/>
            </p:nvSpPr>
            <p:spPr>
              <a:xfrm rot="10632034">
                <a:off x="3831113" y="272658"/>
                <a:ext cx="5857804" cy="5688335"/>
              </a:xfrm>
              <a:prstGeom prst="pie">
                <a:avLst>
                  <a:gd name="adj1" fmla="val 0"/>
                  <a:gd name="adj2" fmla="val 449461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Pie 45"/>
              <p:cNvSpPr/>
              <p:nvPr/>
            </p:nvSpPr>
            <p:spPr>
              <a:xfrm rot="10632034">
                <a:off x="4184834" y="606763"/>
                <a:ext cx="5127122" cy="5020124"/>
              </a:xfrm>
              <a:prstGeom prst="pie">
                <a:avLst>
                  <a:gd name="adj1" fmla="val 20428"/>
                  <a:gd name="adj2" fmla="val 4494618"/>
                </a:avLst>
              </a:prstGeom>
              <a:solidFill>
                <a:schemeClr val="bg1"/>
              </a:solidFill>
              <a:ln w="190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4131211" y="2119085"/>
                <a:ext cx="3482872" cy="1966674"/>
                <a:chOff x="3579667" y="2409755"/>
                <a:chExt cx="4844392" cy="2765978"/>
              </a:xfrm>
            </p:grpSpPr>
            <p:sp>
              <p:nvSpPr>
                <p:cNvPr id="56" name="Rectangle 55"/>
                <p:cNvSpPr/>
                <p:nvPr/>
              </p:nvSpPr>
              <p:spPr>
                <a:xfrm rot="2052924">
                  <a:off x="3579667" y="2409755"/>
                  <a:ext cx="3985147" cy="477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 rot="18266766">
                  <a:off x="6714882" y="3466555"/>
                  <a:ext cx="2078238" cy="1340117"/>
                  <a:chOff x="6418649" y="4442016"/>
                  <a:chExt cx="2078238" cy="1340117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6432308" y="4445391"/>
                    <a:ext cx="2064579" cy="457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 rot="5400000" flipV="1">
                    <a:off x="5780740" y="5079925"/>
                    <a:ext cx="1340117" cy="643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 rot="5400000" flipV="1">
                    <a:off x="7813904" y="5103739"/>
                    <a:ext cx="1289555" cy="643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7415131" y="2366200"/>
                <a:ext cx="625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accent5"/>
                    </a:solidFill>
                  </a:rPr>
                  <a:t>Base</a:t>
                </a:r>
                <a:endParaRPr lang="en-GB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974035">
                <a:off x="5350623" y="2156080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/>
                    </a:solidFill>
                  </a:rPr>
                  <a:t>Arm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4070163" y="4260171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>
                <a:off x="3808535" y="3127755"/>
                <a:ext cx="144000" cy="14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Cross 51"/>
              <p:cNvSpPr>
                <a:spLocks noChangeAspect="1"/>
              </p:cNvSpPr>
              <p:nvPr/>
            </p:nvSpPr>
            <p:spPr>
              <a:xfrm>
                <a:off x="3736535" y="3055755"/>
                <a:ext cx="288000" cy="288000"/>
              </a:xfrm>
              <a:prstGeom prst="plus">
                <a:avLst>
                  <a:gd name="adj" fmla="val 47222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3" name="Straight Connector 52"/>
              <p:cNvCxnSpPr>
                <a:stCxn id="50" idx="0"/>
              </p:cNvCxnSpPr>
              <p:nvPr/>
            </p:nvCxnSpPr>
            <p:spPr>
              <a:xfrm flipH="1" flipV="1">
                <a:off x="3913447" y="3283241"/>
                <a:ext cx="210716" cy="97693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4108473" y="5844257"/>
                <a:ext cx="570315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 smtClean="0">
                    <a:solidFill>
                      <a:schemeClr val="accent5"/>
                    </a:solidFill>
                  </a:rPr>
                  <a:t>Compromise, closest point, now achievable</a:t>
                </a:r>
                <a:endParaRPr lang="en-GB" sz="3000" dirty="0">
                  <a:solidFill>
                    <a:schemeClr val="accent5"/>
                  </a:solidFill>
                </a:endParaRPr>
              </a:p>
            </p:txBody>
          </p:sp>
          <p:pic>
            <p:nvPicPr>
              <p:cNvPr id="55" name="Picture 4" descr="http://www.clker.com/cliparts/2/k/n/l/C/Q/transparent-green-checkmark-h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5381" y="2448963"/>
                <a:ext cx="437778" cy="4562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0" name="Rectangle 69"/>
            <p:cNvSpPr/>
            <p:nvPr/>
          </p:nvSpPr>
          <p:spPr>
            <a:xfrm rot="18238242">
              <a:off x="6453221" y="2891021"/>
              <a:ext cx="1384005" cy="93062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26481" y="445544"/>
              <a:ext cx="5806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 smtClean="0">
                  <a:solidFill>
                    <a:schemeClr val="accent1"/>
                  </a:solidFill>
                </a:rPr>
                <a:t>1.</a:t>
              </a:r>
              <a:endParaRPr lang="en-GB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747905" y="478942"/>
              <a:ext cx="5806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chemeClr val="accent1"/>
                  </a:solidFill>
                </a:rPr>
                <a:t>2</a:t>
              </a:r>
              <a:r>
                <a:rPr lang="en-GB" sz="4000" b="1" dirty="0" smtClean="0">
                  <a:solidFill>
                    <a:schemeClr val="accent1"/>
                  </a:solidFill>
                </a:rPr>
                <a:t>.</a:t>
              </a:r>
              <a:endParaRPr lang="en-GB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624822" y="445544"/>
              <a:ext cx="5806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chemeClr val="accent1"/>
                  </a:solidFill>
                </a:rPr>
                <a:t>3</a:t>
              </a:r>
              <a:r>
                <a:rPr lang="en-GB" sz="4000" b="1" dirty="0" smtClean="0">
                  <a:solidFill>
                    <a:schemeClr val="accent1"/>
                  </a:solidFill>
                </a:rPr>
                <a:t>.</a:t>
              </a:r>
              <a:endParaRPr lang="en-GB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rot="18264910">
              <a:off x="19974942" y="2976184"/>
              <a:ext cx="1380575" cy="93062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9600882" y="311794"/>
              <a:ext cx="8134605" cy="6619369"/>
              <a:chOff x="2977140" y="272658"/>
              <a:chExt cx="8134605" cy="6619369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2977140" y="4361498"/>
                <a:ext cx="1088162" cy="511890"/>
              </a:xfrm>
              <a:prstGeom prst="line">
                <a:avLst/>
              </a:prstGeom>
              <a:ln w="19050">
                <a:headEnd type="none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/>
              <p:cNvGrpSpPr/>
              <p:nvPr/>
            </p:nvGrpSpPr>
            <p:grpSpPr>
              <a:xfrm>
                <a:off x="3830633" y="312696"/>
                <a:ext cx="5671389" cy="5566493"/>
                <a:chOff x="6624633" y="1923288"/>
                <a:chExt cx="5671389" cy="5566493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6624633" y="1923288"/>
                  <a:ext cx="5671389" cy="55664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2225"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6966194" y="2258534"/>
                  <a:ext cx="4988268" cy="4896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4" name="Oval 23"/>
              <p:cNvSpPr/>
              <p:nvPr/>
            </p:nvSpPr>
            <p:spPr>
              <a:xfrm>
                <a:off x="3835468" y="311794"/>
                <a:ext cx="5671389" cy="5566493"/>
              </a:xfrm>
              <a:prstGeom prst="ellipse">
                <a:avLst/>
              </a:prstGeom>
              <a:noFill/>
              <a:ln w="22225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Pie 24"/>
              <p:cNvSpPr/>
              <p:nvPr/>
            </p:nvSpPr>
            <p:spPr>
              <a:xfrm rot="10632034">
                <a:off x="3831113" y="272658"/>
                <a:ext cx="5857804" cy="5688335"/>
              </a:xfrm>
              <a:prstGeom prst="pie">
                <a:avLst>
                  <a:gd name="adj1" fmla="val 0"/>
                  <a:gd name="adj2" fmla="val 449461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 rot="10632034">
                <a:off x="4184834" y="606763"/>
                <a:ext cx="5127122" cy="5020124"/>
              </a:xfrm>
              <a:prstGeom prst="pie">
                <a:avLst>
                  <a:gd name="adj1" fmla="val 20428"/>
                  <a:gd name="adj2" fmla="val 4494618"/>
                </a:avLst>
              </a:prstGeom>
              <a:solidFill>
                <a:schemeClr val="bg1"/>
              </a:solidFill>
              <a:ln w="190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4131211" y="2119085"/>
                <a:ext cx="3505216" cy="1973525"/>
                <a:chOff x="3579667" y="2409755"/>
                <a:chExt cx="4875470" cy="277561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 rot="2052924">
                  <a:off x="3579667" y="2409755"/>
                  <a:ext cx="3985147" cy="477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 rot="18266766">
                  <a:off x="6728926" y="3459157"/>
                  <a:ext cx="2078240" cy="1374182"/>
                  <a:chOff x="6418647" y="4442016"/>
                  <a:chExt cx="2078240" cy="1374182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6432308" y="4445391"/>
                    <a:ext cx="2064579" cy="457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 rot="5400000" flipV="1">
                    <a:off x="5763706" y="5096957"/>
                    <a:ext cx="1374182" cy="643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 rot="5400000" flipV="1">
                    <a:off x="7810694" y="5106947"/>
                    <a:ext cx="1295973" cy="643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28" name="TextBox 27"/>
              <p:cNvSpPr txBox="1"/>
              <p:nvPr/>
            </p:nvSpPr>
            <p:spPr>
              <a:xfrm>
                <a:off x="7415131" y="2366200"/>
                <a:ext cx="625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accent5"/>
                    </a:solidFill>
                  </a:rPr>
                  <a:t>Base</a:t>
                </a:r>
                <a:endParaRPr lang="en-GB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974035">
                <a:off x="5350623" y="2156080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/>
                    </a:solidFill>
                  </a:rPr>
                  <a:t>Arm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flipV="1">
                <a:off x="2986280" y="3099743"/>
                <a:ext cx="3767887" cy="177339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  <a:headEnd type="none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035132" y="5876364"/>
                <a:ext cx="65968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 smtClean="0">
                    <a:solidFill>
                      <a:schemeClr val="accent5"/>
                    </a:solidFill>
                  </a:rPr>
                  <a:t>New equivalent shifted point, still disregarded</a:t>
                </a:r>
                <a:endParaRPr lang="en-GB" sz="30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4039478" y="4247859"/>
                <a:ext cx="177679" cy="17767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>
                <a:off x="10934066" y="4279389"/>
                <a:ext cx="177679" cy="17767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1" name="Rectangle 70"/>
            <p:cNvSpPr/>
            <p:nvPr/>
          </p:nvSpPr>
          <p:spPr>
            <a:xfrm rot="18238242">
              <a:off x="13077896" y="2921465"/>
              <a:ext cx="1393074" cy="944196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2778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29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Meehan</dc:creator>
  <cp:lastModifiedBy>Christopher Meehan</cp:lastModifiedBy>
  <cp:revision>7</cp:revision>
  <dcterms:created xsi:type="dcterms:W3CDTF">2016-09-08T12:59:25Z</dcterms:created>
  <dcterms:modified xsi:type="dcterms:W3CDTF">2016-10-06T23:22:33Z</dcterms:modified>
</cp:coreProperties>
</file>