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0799763" cy="180006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54" autoAdjust="0"/>
    <p:restoredTop sz="94660"/>
  </p:normalViewPr>
  <p:slideViewPr>
    <p:cSldViewPr snapToGrid="0">
      <p:cViewPr>
        <p:scale>
          <a:sx n="100" d="100"/>
          <a:sy n="100" d="100"/>
        </p:scale>
        <p:origin x="1380" y="-2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945943"/>
            <a:ext cx="9179799" cy="626689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9454516"/>
            <a:ext cx="8099822" cy="434599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A4FB-9C81-43B6-B0B4-5874058189D5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A98B-50FB-4E7F-8A3F-93707900E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30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A4FB-9C81-43B6-B0B4-5874058189D5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A98B-50FB-4E7F-8A3F-93707900E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84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958369"/>
            <a:ext cx="2328699" cy="152547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958369"/>
            <a:ext cx="6851100" cy="152547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A4FB-9C81-43B6-B0B4-5874058189D5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A98B-50FB-4E7F-8A3F-93707900E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0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A4FB-9C81-43B6-B0B4-5874058189D5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A98B-50FB-4E7F-8A3F-93707900E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73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4487671"/>
            <a:ext cx="9314796" cy="7487774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12046282"/>
            <a:ext cx="9314796" cy="3937644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A4FB-9C81-43B6-B0B4-5874058189D5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A98B-50FB-4E7F-8A3F-93707900E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51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4791843"/>
            <a:ext cx="4589899" cy="114212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4791843"/>
            <a:ext cx="4589899" cy="114212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A4FB-9C81-43B6-B0B4-5874058189D5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A98B-50FB-4E7F-8A3F-93707900E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26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958373"/>
            <a:ext cx="9314796" cy="34792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4412664"/>
            <a:ext cx="4568805" cy="2162578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6575242"/>
            <a:ext cx="4568805" cy="96711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4412664"/>
            <a:ext cx="4591306" cy="2162578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6575242"/>
            <a:ext cx="4591306" cy="96711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A4FB-9C81-43B6-B0B4-5874058189D5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A98B-50FB-4E7F-8A3F-93707900E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88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A4FB-9C81-43B6-B0B4-5874058189D5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A98B-50FB-4E7F-8A3F-93707900E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31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A4FB-9C81-43B6-B0B4-5874058189D5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A98B-50FB-4E7F-8A3F-93707900E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84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200044"/>
            <a:ext cx="3483205" cy="420015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2591766"/>
            <a:ext cx="5467380" cy="12792138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5400199"/>
            <a:ext cx="3483205" cy="10004536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A4FB-9C81-43B6-B0B4-5874058189D5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A98B-50FB-4E7F-8A3F-93707900E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81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200044"/>
            <a:ext cx="3483205" cy="420015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2591766"/>
            <a:ext cx="5467380" cy="12792138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5400199"/>
            <a:ext cx="3483205" cy="10004536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A4FB-9C81-43B6-B0B4-5874058189D5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A98B-50FB-4E7F-8A3F-93707900E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41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958373"/>
            <a:ext cx="9314796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4791843"/>
            <a:ext cx="9314796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6683952"/>
            <a:ext cx="2429947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0A4FB-9C81-43B6-B0B4-5874058189D5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6683952"/>
            <a:ext cx="364492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6683952"/>
            <a:ext cx="2429947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0A98B-50FB-4E7F-8A3F-93707900E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23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771775" y="4343400"/>
            <a:ext cx="4972050" cy="7740387"/>
            <a:chOff x="2771775" y="4343400"/>
            <a:chExt cx="4972050" cy="7740387"/>
          </a:xfrm>
        </p:grpSpPr>
        <p:grpSp>
          <p:nvGrpSpPr>
            <p:cNvPr id="7" name="Group 6"/>
            <p:cNvGrpSpPr/>
            <p:nvPr/>
          </p:nvGrpSpPr>
          <p:grpSpPr>
            <a:xfrm>
              <a:off x="2842168" y="4724400"/>
              <a:ext cx="4778642" cy="7359387"/>
              <a:chOff x="2842168" y="4724400"/>
              <a:chExt cx="4778642" cy="7359387"/>
            </a:xfrm>
            <a:noFill/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7" t="7194" r="6586"/>
              <a:stretch/>
            </p:blipFill>
            <p:spPr>
              <a:xfrm>
                <a:off x="2842168" y="9652000"/>
                <a:ext cx="4587684" cy="2431787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38" t="6921" r="6177"/>
              <a:stretch/>
            </p:blipFill>
            <p:spPr>
              <a:xfrm>
                <a:off x="2895508" y="4724400"/>
                <a:ext cx="4725302" cy="2453129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508" t="7089" r="6662"/>
              <a:stretch/>
            </p:blipFill>
            <p:spPr>
              <a:xfrm>
                <a:off x="2842168" y="7196138"/>
                <a:ext cx="4656360" cy="2434520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3422833" y="4343400"/>
              <a:ext cx="3670652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3D Surface Plot of Calibration Points</a:t>
              </a:r>
              <a:endParaRPr lang="en-GB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71775" y="4348603"/>
              <a:ext cx="4972050" cy="773518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0181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9" r="6250"/>
          <a:stretch/>
        </p:blipFill>
        <p:spPr>
          <a:xfrm>
            <a:off x="828674" y="6422668"/>
            <a:ext cx="8601075" cy="480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5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6</Words>
  <Application>Microsoft Office PowerPoint</Application>
  <PresentationFormat>Custom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Meehan</dc:creator>
  <cp:lastModifiedBy>Christopher Meehan</cp:lastModifiedBy>
  <cp:revision>3</cp:revision>
  <dcterms:created xsi:type="dcterms:W3CDTF">2016-10-06T21:02:16Z</dcterms:created>
  <dcterms:modified xsi:type="dcterms:W3CDTF">2016-10-06T22:08:21Z</dcterms:modified>
</cp:coreProperties>
</file>