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7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6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92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1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2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7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Unix Project Thing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Print screens of what happened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95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3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8" t="16663" r="57258" b="46101"/>
          <a:stretch/>
        </p:blipFill>
        <p:spPr>
          <a:xfrm>
            <a:off x="1315452" y="1507958"/>
            <a:ext cx="9135107" cy="47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0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4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8" t="16663" r="58502" b="37991"/>
          <a:stretch/>
        </p:blipFill>
        <p:spPr>
          <a:xfrm>
            <a:off x="1604211" y="1501869"/>
            <a:ext cx="7716253" cy="50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AWS machine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8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into Jenkins using the </a:t>
            </a:r>
            <a:r>
              <a:rPr lang="en-GB" smtClean="0"/>
              <a:t>admin password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712" y="2506662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 all the plugins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3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project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42"/>
          <a:stretch/>
        </p:blipFill>
        <p:spPr>
          <a:xfrm>
            <a:off x="2228144" y="1825625"/>
            <a:ext cx="7735712" cy="41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1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 project failing from no user input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84"/>
          <a:stretch/>
        </p:blipFill>
        <p:spPr>
          <a:xfrm>
            <a:off x="2228144" y="1825625"/>
            <a:ext cx="7735712" cy="3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code for the calculator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157321" y="1825625"/>
            <a:ext cx="4858468" cy="4858468"/>
            <a:chOff x="0" y="0"/>
            <a:chExt cx="3476625" cy="34766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6" r="19566" b="32637"/>
            <a:stretch/>
          </p:blipFill>
          <p:spPr bwMode="auto">
            <a:xfrm>
              <a:off x="0" y="0"/>
              <a:ext cx="3476625" cy="21717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2" t="31614" r="19400" b="27319"/>
            <a:stretch/>
          </p:blipFill>
          <p:spPr bwMode="auto">
            <a:xfrm>
              <a:off x="0" y="2152650"/>
              <a:ext cx="3476625" cy="13239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25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code for test suit for calculator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823" b="34410"/>
          <a:stretch/>
        </p:blipFill>
        <p:spPr bwMode="auto">
          <a:xfrm>
            <a:off x="1235242" y="2371725"/>
            <a:ext cx="6413333" cy="4367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903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Vagrant setup files and installs for VM’s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09" t="20718" r="29262" b="14395"/>
          <a:stretch/>
        </p:blipFill>
        <p:spPr>
          <a:xfrm>
            <a:off x="0" y="1530266"/>
            <a:ext cx="7961129" cy="5095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860" t="20566" r="65263" b="67271"/>
          <a:stretch/>
        </p:blipFill>
        <p:spPr>
          <a:xfrm>
            <a:off x="8133347" y="2672929"/>
            <a:ext cx="3818022" cy="1251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228" t="15887" r="65965" b="75536"/>
          <a:stretch/>
        </p:blipFill>
        <p:spPr>
          <a:xfrm>
            <a:off x="8133347" y="4283241"/>
            <a:ext cx="3256549" cy="8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vagrant machines in bash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704" t="10396" r="28433" b="55687"/>
          <a:stretch/>
        </p:blipFill>
        <p:spPr>
          <a:xfrm>
            <a:off x="1780675" y="1690688"/>
            <a:ext cx="6769768" cy="43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0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SSH’d</a:t>
            </a:r>
            <a:r>
              <a:rPr lang="en-GB" dirty="0" smtClean="0"/>
              <a:t> into the vagrant machines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3604"/>
            <a:ext cx="10515600" cy="3335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11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that Java, Git and Maven are installed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04" t="15412" r="18919" b="59743"/>
          <a:stretch/>
        </p:blipFill>
        <p:spPr>
          <a:xfrm>
            <a:off x="240632" y="2005262"/>
            <a:ext cx="11951368" cy="2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1" t="16294" r="57466" b="48313"/>
          <a:stretch/>
        </p:blipFill>
        <p:spPr>
          <a:xfrm>
            <a:off x="975395" y="1690688"/>
            <a:ext cx="9901153" cy="49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8" t="17032" r="58502" b="68222"/>
          <a:stretch/>
        </p:blipFill>
        <p:spPr>
          <a:xfrm>
            <a:off x="219172" y="2139866"/>
            <a:ext cx="11753655" cy="25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80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Unix Project Thing</vt:lpstr>
      <vt:lpstr>Working code for the calculator</vt:lpstr>
      <vt:lpstr>Working code for test suit for calculator</vt:lpstr>
      <vt:lpstr>Vagrant setup files and installs for VM’s</vt:lpstr>
      <vt:lpstr>Creating the vagrant machines in bash</vt:lpstr>
      <vt:lpstr>SSH’d into the vagrant machines</vt:lpstr>
      <vt:lpstr>Checking that Java, Git and Maven are installed</vt:lpstr>
      <vt:lpstr>Script 1</vt:lpstr>
      <vt:lpstr>Script 2</vt:lpstr>
      <vt:lpstr>Script 3</vt:lpstr>
      <vt:lpstr>Script 4</vt:lpstr>
      <vt:lpstr>Creating the AWS machine</vt:lpstr>
      <vt:lpstr>Logging into Jenkins using the admin password</vt:lpstr>
      <vt:lpstr>Installing all the plugins</vt:lpstr>
      <vt:lpstr>Creating the project</vt:lpstr>
      <vt:lpstr>Jenkins project failing from no user input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Project Thing</dc:title>
  <dc:creator>Admin</dc:creator>
  <cp:lastModifiedBy>Admin</cp:lastModifiedBy>
  <cp:revision>8</cp:revision>
  <dcterms:created xsi:type="dcterms:W3CDTF">2018-04-06T10:47:38Z</dcterms:created>
  <dcterms:modified xsi:type="dcterms:W3CDTF">2018-04-06T14:57:49Z</dcterms:modified>
</cp:coreProperties>
</file>