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54" y="-774"/>
      </p:cViewPr>
      <p:guideLst>
        <p:guide orient="horz" pos="2160"/>
        <p:guide pos="54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9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2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0F16-4BAC-4EF2-9833-07FEAC02AC51}" type="datetimeFigureOut">
              <a:rPr lang="en-US" smtClean="0"/>
              <a:t>23/03/2015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4489-99F6-403C-8437-9D9123128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21494"/>
            <a:ext cx="8059742" cy="35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20930"/>
            <a:ext cx="8064896" cy="234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251356"/>
            <a:ext cx="13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Xvfb</a:t>
            </a:r>
            <a:r>
              <a:rPr lang="en-US" dirty="0" smtClean="0"/>
              <a:t> Settings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9" y="4365104"/>
            <a:ext cx="839793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609329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https://wiki.jenkins-ci.org/display/JENKINS/Xvfb+Plugin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Shai, Doron</dc:creator>
  <cp:lastModifiedBy>Shai, Doron</cp:lastModifiedBy>
  <cp:revision>2</cp:revision>
  <dcterms:created xsi:type="dcterms:W3CDTF">2015-03-23T13:23:11Z</dcterms:created>
  <dcterms:modified xsi:type="dcterms:W3CDTF">2015-03-23T13:27:38Z</dcterms:modified>
</cp:coreProperties>
</file>