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71" r:id="rId9"/>
    <p:sldId id="272" r:id="rId10"/>
    <p:sldId id="268" r:id="rId11"/>
    <p:sldId id="27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D6"/>
    <a:srgbClr val="7DFFE9"/>
    <a:srgbClr val="3BFFF6"/>
    <a:srgbClr val="F02802"/>
    <a:srgbClr val="9E3897"/>
    <a:srgbClr val="D22802"/>
    <a:srgbClr val="00B9F6"/>
    <a:srgbClr val="FF7878"/>
    <a:srgbClr val="E20000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>
        <p:scale>
          <a:sx n="75" d="100"/>
          <a:sy n="75" d="100"/>
        </p:scale>
        <p:origin x="114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3383211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385892" y="2131782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만으로는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edit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상호작용 불가능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12951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FrameWork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들려있듯이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들려주었음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BFD73D-60D3-499D-BD50-FB72FCC80CC0}"/>
              </a:ext>
            </a:extLst>
          </p:cNvPr>
          <p:cNvSpPr/>
          <p:nvPr/>
        </p:nvSpPr>
        <p:spPr>
          <a:xfrm>
            <a:off x="4746218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ChildGetMessge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함수로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상호작용 처리</a:t>
            </a:r>
          </a:p>
        </p:txBody>
      </p:sp>
      <p:pic>
        <p:nvPicPr>
          <p:cNvPr id="27" name="그래픽 26" descr="경고">
            <a:extLst>
              <a:ext uri="{FF2B5EF4-FFF2-40B4-BE49-F238E27FC236}">
                <a16:creationId xmlns:a16="http://schemas.microsoft.com/office/drawing/2014/main" id="{02B4733A-129E-457B-9289-941B426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0785" y="642107"/>
            <a:ext cx="645228" cy="645228"/>
          </a:xfrm>
          <a:prstGeom prst="rect">
            <a:avLst/>
          </a:prstGeom>
        </p:spPr>
      </p:pic>
      <p:pic>
        <p:nvPicPr>
          <p:cNvPr id="28" name="그래픽 27" descr="경고">
            <a:extLst>
              <a:ext uri="{FF2B5EF4-FFF2-40B4-BE49-F238E27FC236}">
                <a16:creationId xmlns:a16="http://schemas.microsoft.com/office/drawing/2014/main" id="{64A35A49-4D80-4175-9BBD-1B2649FB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983" y="642107"/>
            <a:ext cx="645228" cy="645228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2E41DE9-E4EE-4544-961E-9DFCD7F1B986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4572749" y="1885778"/>
            <a:ext cx="12700" cy="4533267"/>
          </a:xfrm>
          <a:prstGeom prst="bentConnector3">
            <a:avLst>
              <a:gd name="adj1" fmla="val 4280000"/>
            </a:avLst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stCxn id="15" idx="2"/>
          </p:cNvCxnSpPr>
          <p:nvPr/>
        </p:nvCxnSpPr>
        <p:spPr>
          <a:xfrm flipH="1">
            <a:off x="4571997" y="2867506"/>
            <a:ext cx="1" cy="75961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2083309" y="607090"/>
            <a:ext cx="5325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950624" y="2131782"/>
            <a:ext cx="3242743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그리기 과정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02992" y="3393440"/>
            <a:ext cx="8738009" cy="263144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7" name="그래픽 26" descr="경고">
            <a:extLst>
              <a:ext uri="{FF2B5EF4-FFF2-40B4-BE49-F238E27FC236}">
                <a16:creationId xmlns:a16="http://schemas.microsoft.com/office/drawing/2014/main" id="{02B4733A-129E-457B-9289-941B426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3610" y="607090"/>
            <a:ext cx="645228" cy="645228"/>
          </a:xfrm>
          <a:prstGeom prst="rect">
            <a:avLst/>
          </a:prstGeom>
        </p:spPr>
      </p:pic>
      <p:pic>
        <p:nvPicPr>
          <p:cNvPr id="28" name="그래픽 27" descr="경고">
            <a:extLst>
              <a:ext uri="{FF2B5EF4-FFF2-40B4-BE49-F238E27FC236}">
                <a16:creationId xmlns:a16="http://schemas.microsoft.com/office/drawing/2014/main" id="{64A35A49-4D80-4175-9BBD-1B2649FB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8081" y="607090"/>
            <a:ext cx="645228" cy="64522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1996" y="2867506"/>
            <a:ext cx="1" cy="52593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2BD68-CC19-4586-A702-529496D500C2}"/>
              </a:ext>
            </a:extLst>
          </p:cNvPr>
          <p:cNvSpPr/>
          <p:nvPr/>
        </p:nvSpPr>
        <p:spPr>
          <a:xfrm>
            <a:off x="2346385" y="3601334"/>
            <a:ext cx="1019623" cy="103132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07EF6-AD7C-4E36-B69B-C5ACC181CCDE}"/>
              </a:ext>
            </a:extLst>
          </p:cNvPr>
          <p:cNvSpPr txBox="1"/>
          <p:nvPr/>
        </p:nvSpPr>
        <p:spPr>
          <a:xfrm>
            <a:off x="229241" y="4925555"/>
            <a:ext cx="1931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회전해야함</a:t>
            </a:r>
            <a:endParaRPr lang="ko-KR" altLang="en-US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E470A7-4555-43C4-A985-5CE688292810}"/>
              </a:ext>
            </a:extLst>
          </p:cNvPr>
          <p:cNvSpPr txBox="1"/>
          <p:nvPr/>
        </p:nvSpPr>
        <p:spPr>
          <a:xfrm>
            <a:off x="2119836" y="4838218"/>
            <a:ext cx="1461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이미지가 회전되어 그려질 배경확보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0AB98-F174-4643-976F-AE1F58557446}"/>
              </a:ext>
            </a:extLst>
          </p:cNvPr>
          <p:cNvSpPr txBox="1"/>
          <p:nvPr/>
        </p:nvSpPr>
        <p:spPr>
          <a:xfrm>
            <a:off x="3872697" y="4964639"/>
            <a:ext cx="1398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확보한 배경 </a:t>
            </a:r>
            <a:endParaRPr lang="en-US" altLang="ko-KR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C830B-FB0D-44EC-BE21-4F8A14414A02}"/>
              </a:ext>
            </a:extLst>
          </p:cNvPr>
          <p:cNvSpPr txBox="1"/>
          <p:nvPr/>
        </p:nvSpPr>
        <p:spPr>
          <a:xfrm>
            <a:off x="5472290" y="4976494"/>
            <a:ext cx="152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씨이미지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draw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투명하게 그림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1D83D-AFAC-4A84-A03C-F30F98FC991B}"/>
              </a:ext>
            </a:extLst>
          </p:cNvPr>
          <p:cNvSpPr txBox="1"/>
          <p:nvPr/>
        </p:nvSpPr>
        <p:spPr>
          <a:xfrm>
            <a:off x="7125380" y="5040972"/>
            <a:ext cx="134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7E2363-943A-4B5F-A023-EFB90861F4ED}"/>
              </a:ext>
            </a:extLst>
          </p:cNvPr>
          <p:cNvGrpSpPr/>
          <p:nvPr/>
        </p:nvGrpSpPr>
        <p:grpSpPr>
          <a:xfrm>
            <a:off x="711430" y="3659105"/>
            <a:ext cx="914400" cy="945472"/>
            <a:chOff x="522886" y="2468572"/>
            <a:chExt cx="914400" cy="945472"/>
          </a:xfrm>
        </p:grpSpPr>
        <p:pic>
          <p:nvPicPr>
            <p:cNvPr id="9" name="그래픽 8" descr="지구본 유럽-아프리카">
              <a:extLst>
                <a:ext uri="{FF2B5EF4-FFF2-40B4-BE49-F238E27FC236}">
                  <a16:creationId xmlns:a16="http://schemas.microsoft.com/office/drawing/2014/main" id="{A3757828-67F3-4F12-932B-3390A1BD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2886" y="2499644"/>
              <a:ext cx="914400" cy="91440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9778F0E-58AF-4465-86A7-D1BE95A2E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086" y="2468572"/>
              <a:ext cx="0" cy="488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A06A92-9E88-45AC-B8D9-1AD0841C2D5B}"/>
              </a:ext>
            </a:extLst>
          </p:cNvPr>
          <p:cNvSpPr/>
          <p:nvPr/>
        </p:nvSpPr>
        <p:spPr>
          <a:xfrm rot="2700000">
            <a:off x="4199790" y="3741972"/>
            <a:ext cx="744408" cy="75294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20937F-5269-4CA6-8A42-17C5FA5419F5}"/>
              </a:ext>
            </a:extLst>
          </p:cNvPr>
          <p:cNvGrpSpPr/>
          <p:nvPr/>
        </p:nvGrpSpPr>
        <p:grpSpPr>
          <a:xfrm>
            <a:off x="5777980" y="3661202"/>
            <a:ext cx="914400" cy="945472"/>
            <a:chOff x="5844974" y="3637301"/>
            <a:chExt cx="914400" cy="94547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33D0D6-3DE1-4E7F-9466-32EFF4CD5AAA}"/>
                </a:ext>
              </a:extLst>
            </p:cNvPr>
            <p:cNvSpPr/>
            <p:nvPr/>
          </p:nvSpPr>
          <p:spPr>
            <a:xfrm rot="2700000">
              <a:off x="5932655" y="3741971"/>
              <a:ext cx="744408" cy="752949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F77F43-CE76-496E-967A-66CF24EFC460}"/>
                </a:ext>
              </a:extLst>
            </p:cNvPr>
            <p:cNvGrpSpPr/>
            <p:nvPr/>
          </p:nvGrpSpPr>
          <p:grpSpPr>
            <a:xfrm>
              <a:off x="5844974" y="3637301"/>
              <a:ext cx="914400" cy="945472"/>
              <a:chOff x="522886" y="2468572"/>
              <a:chExt cx="914400" cy="945472"/>
            </a:xfrm>
          </p:grpSpPr>
          <p:pic>
            <p:nvPicPr>
              <p:cNvPr id="54" name="그래픽 53" descr="지구본 유럽-아프리카">
                <a:extLst>
                  <a:ext uri="{FF2B5EF4-FFF2-40B4-BE49-F238E27FC236}">
                    <a16:creationId xmlns:a16="http://schemas.microsoft.com/office/drawing/2014/main" id="{B0E91DB3-0519-4A76-B6C6-D144E43F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48574EF-CCAB-4864-A8C3-E3FC56757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B8DE0-714D-4A62-8A4C-2D815908D663}"/>
              </a:ext>
            </a:extLst>
          </p:cNvPr>
          <p:cNvGrpSpPr/>
          <p:nvPr/>
        </p:nvGrpSpPr>
        <p:grpSpPr>
          <a:xfrm rot="2700000">
            <a:off x="7152331" y="3452247"/>
            <a:ext cx="1254777" cy="1321948"/>
            <a:chOff x="7429700" y="3651386"/>
            <a:chExt cx="914400" cy="9454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317CF0-EEDF-442C-A8EC-ADDF7582E5C7}"/>
                </a:ext>
              </a:extLst>
            </p:cNvPr>
            <p:cNvSpPr/>
            <p:nvPr/>
          </p:nvSpPr>
          <p:spPr>
            <a:xfrm rot="2700000">
              <a:off x="7517381" y="3756056"/>
              <a:ext cx="744408" cy="752949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7DCE562-4481-4351-A2CE-6E8E0BFE06EA}"/>
                </a:ext>
              </a:extLst>
            </p:cNvPr>
            <p:cNvGrpSpPr/>
            <p:nvPr/>
          </p:nvGrpSpPr>
          <p:grpSpPr>
            <a:xfrm>
              <a:off x="7429700" y="3651386"/>
              <a:ext cx="914400" cy="945472"/>
              <a:chOff x="522886" y="2468572"/>
              <a:chExt cx="914400" cy="945472"/>
            </a:xfrm>
          </p:grpSpPr>
          <p:pic>
            <p:nvPicPr>
              <p:cNvPr id="58" name="그래픽 57" descr="지구본 유럽-아프리카">
                <a:extLst>
                  <a:ext uri="{FF2B5EF4-FFF2-40B4-BE49-F238E27FC236}">
                    <a16:creationId xmlns:a16="http://schemas.microsoft.com/office/drawing/2014/main" id="{0C8371CB-3AC2-416A-9E6C-AE3DAAAD3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DA9D833-97E5-4E2C-A4AB-64ED9B8CB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266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느려져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버렸다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적클래스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투명값을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결과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잘됌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7E83D-62F5-4F4C-94E7-6F9C73EF849E}"/>
              </a:ext>
            </a:extLst>
          </p:cNvPr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개발이슈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A63D7C-95F8-4DCB-A696-631EF2DFD7F4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E82608-47D2-40B9-99F7-3D15A618477E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960400-35DD-4CAD-88EB-287442E6DE06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F323DE-F5F5-4A15-89E8-4500AEF4E100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740B90-95D4-4C2F-8B80-12A27300CE55}"/>
              </a:ext>
            </a:extLst>
          </p:cNvPr>
          <p:cNvGrpSpPr/>
          <p:nvPr/>
        </p:nvGrpSpPr>
        <p:grpSpPr>
          <a:xfrm>
            <a:off x="2652810" y="1504757"/>
            <a:ext cx="3773025" cy="3641351"/>
            <a:chOff x="2505855" y="1526382"/>
            <a:chExt cx="4077826" cy="39355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B216D-3A18-4FF8-BEAB-EC2C29C8460E}"/>
                </a:ext>
              </a:extLst>
            </p:cNvPr>
            <p:cNvSpPr txBox="1"/>
            <p:nvPr/>
          </p:nvSpPr>
          <p:spPr>
            <a:xfrm>
              <a:off x="3613375" y="2813552"/>
              <a:ext cx="1862785" cy="1929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오늘의</a:t>
              </a:r>
              <a:endParaRPr lang="en-US" altLang="ko-KR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6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코딩</a:t>
              </a:r>
            </a:p>
          </p:txBody>
        </p:sp>
        <p:sp>
          <p:nvSpPr>
            <p:cNvPr id="2" name="오각형 1">
              <a:extLst>
                <a:ext uri="{FF2B5EF4-FFF2-40B4-BE49-F238E27FC236}">
                  <a16:creationId xmlns:a16="http://schemas.microsoft.com/office/drawing/2014/main" id="{D83B2FF3-4143-4CEB-9CA9-DFCB020389BC}"/>
                </a:ext>
              </a:extLst>
            </p:cNvPr>
            <p:cNvSpPr/>
            <p:nvPr/>
          </p:nvSpPr>
          <p:spPr>
            <a:xfrm>
              <a:off x="2505855" y="1526382"/>
              <a:ext cx="4077826" cy="3935515"/>
            </a:xfrm>
            <a:prstGeom prst="pentagon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588FD0-59B7-4EF3-97AB-BE724015169D}"/>
              </a:ext>
            </a:extLst>
          </p:cNvPr>
          <p:cNvSpPr txBox="1"/>
          <p:nvPr/>
        </p:nvSpPr>
        <p:spPr>
          <a:xfrm>
            <a:off x="3449215" y="705762"/>
            <a:ext cx="218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HELP,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Resorce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2A68F-8E0C-4D74-8016-96DF8F829F4F}"/>
              </a:ext>
            </a:extLst>
          </p:cNvPr>
          <p:cNvSpPr txBox="1"/>
          <p:nvPr/>
        </p:nvSpPr>
        <p:spPr>
          <a:xfrm>
            <a:off x="6601557" y="2234051"/>
            <a:ext cx="169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쓰레기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BA970-50A3-4CFD-847C-1548E1F6015F}"/>
              </a:ext>
            </a:extLst>
          </p:cNvPr>
          <p:cNvSpPr txBox="1"/>
          <p:nvPr/>
        </p:nvSpPr>
        <p:spPr>
          <a:xfrm>
            <a:off x="142731" y="2234050"/>
            <a:ext cx="233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Update()-&gt;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ECD7D-6E70-40CC-8995-D65BE69344F7}"/>
              </a:ext>
            </a:extLst>
          </p:cNvPr>
          <p:cNvSpPr txBox="1"/>
          <p:nvPr/>
        </p:nvSpPr>
        <p:spPr>
          <a:xfrm>
            <a:off x="5999661" y="5483437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DeleteObject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oldbr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18E3-686C-4293-BFC7-48C16A8AA076}"/>
              </a:ext>
            </a:extLst>
          </p:cNvPr>
          <p:cNvSpPr txBox="1"/>
          <p:nvPr/>
        </p:nvSpPr>
        <p:spPr>
          <a:xfrm>
            <a:off x="423844" y="5144882"/>
            <a:ext cx="2781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CEnemy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{delete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m_ptr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;}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7526" y="2908529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1979026" y="758495"/>
            <a:ext cx="5439353" cy="5315733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332934" y="1032074"/>
            <a:ext cx="5417683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760018" y="508000"/>
            <a:ext cx="4799485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3744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E6D2-F24F-4E3E-9084-E417936056F3}"/>
              </a:ext>
            </a:extLst>
          </p:cNvPr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805" y="2084160"/>
            <a:ext cx="3225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프레임워크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사운드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(FMOD)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리소스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30D907-5CA7-470C-AE57-C546DC461452}"/>
              </a:ext>
            </a:extLst>
          </p:cNvPr>
          <p:cNvSpPr txBox="1"/>
          <p:nvPr/>
        </p:nvSpPr>
        <p:spPr>
          <a:xfrm>
            <a:off x="4975105" y="2084160"/>
            <a:ext cx="3002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93CB99-66E6-4940-9E2B-D05DEB8725D6}"/>
              </a:ext>
            </a:extLst>
          </p:cNvPr>
          <p:cNvSpPr/>
          <p:nvPr/>
        </p:nvSpPr>
        <p:spPr>
          <a:xfrm rot="5400000">
            <a:off x="2217314" y="3805032"/>
            <a:ext cx="4670444" cy="9079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E8E1D-AB50-4E97-B820-8B070B4C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14287" r="46182" b="12037"/>
          <a:stretch/>
        </p:blipFill>
        <p:spPr>
          <a:xfrm>
            <a:off x="4054399" y="1145367"/>
            <a:ext cx="5392148" cy="4567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DE347-CDF4-4691-A6AB-2D64FFC9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3" t="9741" r="30680" b="69202"/>
          <a:stretch/>
        </p:blipFill>
        <p:spPr>
          <a:xfrm>
            <a:off x="1087029" y="-295353"/>
            <a:ext cx="5663444" cy="1440719"/>
          </a:xfrm>
          <a:prstGeom prst="rect">
            <a:avLst/>
          </a:prstGeom>
        </p:spPr>
      </p:pic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9DFD-33C5-4693-9FD8-1C2DBE18735A}"/>
              </a:ext>
            </a:extLst>
          </p:cNvPr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구현내용</a:t>
            </a:r>
          </a:p>
        </p:txBody>
      </p:sp>
    </p:spTree>
    <p:extLst>
      <p:ext uri="{BB962C8B-B14F-4D97-AF65-F5344CB8AC3E}">
        <p14:creationId xmlns:p14="http://schemas.microsoft.com/office/powerpoint/2010/main" val="16171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핵심기술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775282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196</Words>
  <Application>Microsoft Office PowerPoint</Application>
  <PresentationFormat>화면 슬라이드 쇼(4:3)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Fan Heiti Std B</vt:lpstr>
      <vt:lpstr>나눔바른펜</vt:lpstr>
      <vt:lpstr>나눔스퀘어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97</cp:revision>
  <dcterms:created xsi:type="dcterms:W3CDTF">2017-06-17T14:51:33Z</dcterms:created>
  <dcterms:modified xsi:type="dcterms:W3CDTF">2017-06-19T17:46:06Z</dcterms:modified>
</cp:coreProperties>
</file>