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65" r:id="rId9"/>
    <p:sldId id="268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9370326" y="3383457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628650" y="708258"/>
            <a:ext cx="350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 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81FBE-4D9B-4CF4-8733-423A2722136A}"/>
              </a:ext>
            </a:extLst>
          </p:cNvPr>
          <p:cNvSpPr txBox="1"/>
          <p:nvPr/>
        </p:nvSpPr>
        <p:spPr>
          <a:xfrm>
            <a:off x="628650" y="1750975"/>
            <a:ext cx="498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HELP,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Resorce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쓰레기 값의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bool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Update()-&gt;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DeleteObject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CEnemy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(){ delete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m_ptr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E6D2-F24F-4E3E-9084-E417936056F3}"/>
              </a:ext>
            </a:extLst>
          </p:cNvPr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05" y="2084160"/>
            <a:ext cx="3225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(FMOD)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30D907-5CA7-470C-AE57-C546DC461452}"/>
              </a:ext>
            </a:extLst>
          </p:cNvPr>
          <p:cNvSpPr txBox="1"/>
          <p:nvPr/>
        </p:nvSpPr>
        <p:spPr>
          <a:xfrm>
            <a:off x="4975105" y="2084160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03504" y="2807494"/>
            <a:ext cx="3711321" cy="198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0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216</Words>
  <Application>Microsoft Office PowerPoint</Application>
  <PresentationFormat>화면 슬라이드 쇼(4:3)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Adobe Fan Heiti Std B</vt:lpstr>
      <vt:lpstr>나눔바른펜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72</cp:revision>
  <dcterms:created xsi:type="dcterms:W3CDTF">2017-06-17T14:51:33Z</dcterms:created>
  <dcterms:modified xsi:type="dcterms:W3CDTF">2017-06-19T12:41:14Z</dcterms:modified>
</cp:coreProperties>
</file>