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72" r:id="rId10"/>
    <p:sldId id="268" r:id="rId11"/>
    <p:sldId id="27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D6"/>
    <a:srgbClr val="7DFFE9"/>
    <a:srgbClr val="3BFFF6"/>
    <a:srgbClr val="F02802"/>
    <a:srgbClr val="9E3897"/>
    <a:srgbClr val="D22802"/>
    <a:srgbClr val="00B9F6"/>
    <a:srgbClr val="FF7878"/>
    <a:srgbClr val="E2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3383211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385892" y="2131782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만으로는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edit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상호작용 불가능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12951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FrameWork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들려있듯이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들려주었음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FD73D-60D3-499D-BD50-FB72FCC80CC0}"/>
              </a:ext>
            </a:extLst>
          </p:cNvPr>
          <p:cNvSpPr/>
          <p:nvPr/>
        </p:nvSpPr>
        <p:spPr>
          <a:xfrm>
            <a:off x="4746218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ChildGetMessge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함수로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상호작용 처리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2E41DE9-E4EE-4544-961E-9DFCD7F1B986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4572749" y="1885778"/>
            <a:ext cx="12700" cy="4533267"/>
          </a:xfrm>
          <a:prstGeom prst="bentConnector3">
            <a:avLst>
              <a:gd name="adj1" fmla="val 4280000"/>
            </a:avLst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7" y="2867506"/>
            <a:ext cx="1" cy="75961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2083309" y="607090"/>
            <a:ext cx="5325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950624" y="2131782"/>
            <a:ext cx="3242743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그리기 과정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02992" y="3393440"/>
            <a:ext cx="8738009" cy="263144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1996" y="2867506"/>
            <a:ext cx="1" cy="52593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2BD68-CC19-4586-A702-529496D500C2}"/>
              </a:ext>
            </a:extLst>
          </p:cNvPr>
          <p:cNvSpPr/>
          <p:nvPr/>
        </p:nvSpPr>
        <p:spPr>
          <a:xfrm>
            <a:off x="2346385" y="3796646"/>
            <a:ext cx="1019623" cy="10313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7EF6-AD7C-4E36-B69B-C5ACC181CCDE}"/>
              </a:ext>
            </a:extLst>
          </p:cNvPr>
          <p:cNvSpPr txBox="1"/>
          <p:nvPr/>
        </p:nvSpPr>
        <p:spPr>
          <a:xfrm>
            <a:off x="229241" y="5120867"/>
            <a:ext cx="1931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회전해야함</a:t>
            </a:r>
            <a:endParaRPr lang="ko-KR" altLang="en-US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470A7-4555-43C4-A985-5CE688292810}"/>
              </a:ext>
            </a:extLst>
          </p:cNvPr>
          <p:cNvSpPr txBox="1"/>
          <p:nvPr/>
        </p:nvSpPr>
        <p:spPr>
          <a:xfrm>
            <a:off x="2119836" y="5033530"/>
            <a:ext cx="1461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이미지가 회전되어 그려질 배경확보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0AB98-F174-4643-976F-AE1F58557446}"/>
              </a:ext>
            </a:extLst>
          </p:cNvPr>
          <p:cNvSpPr txBox="1"/>
          <p:nvPr/>
        </p:nvSpPr>
        <p:spPr>
          <a:xfrm>
            <a:off x="3872697" y="5159951"/>
            <a:ext cx="1398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확보한 배경 </a:t>
            </a:r>
            <a:endParaRPr lang="en-US" altLang="ko-KR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C830B-FB0D-44EC-BE21-4F8A14414A02}"/>
              </a:ext>
            </a:extLst>
          </p:cNvPr>
          <p:cNvSpPr txBox="1"/>
          <p:nvPr/>
        </p:nvSpPr>
        <p:spPr>
          <a:xfrm>
            <a:off x="5472290" y="5171806"/>
            <a:ext cx="152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씨이미지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draw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투명하게 그림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1D83D-AFAC-4A84-A03C-F30F98FC991B}"/>
              </a:ext>
            </a:extLst>
          </p:cNvPr>
          <p:cNvSpPr txBox="1"/>
          <p:nvPr/>
        </p:nvSpPr>
        <p:spPr>
          <a:xfrm>
            <a:off x="7125380" y="5236284"/>
            <a:ext cx="134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7E2363-943A-4B5F-A023-EFB90861F4ED}"/>
              </a:ext>
            </a:extLst>
          </p:cNvPr>
          <p:cNvGrpSpPr/>
          <p:nvPr/>
        </p:nvGrpSpPr>
        <p:grpSpPr>
          <a:xfrm>
            <a:off x="711430" y="3854417"/>
            <a:ext cx="914400" cy="945472"/>
            <a:chOff x="522886" y="2468572"/>
            <a:chExt cx="914400" cy="945472"/>
          </a:xfrm>
        </p:grpSpPr>
        <p:pic>
          <p:nvPicPr>
            <p:cNvPr id="9" name="그래픽 8" descr="지구본 유럽-아프리카">
              <a:extLst>
                <a:ext uri="{FF2B5EF4-FFF2-40B4-BE49-F238E27FC236}">
                  <a16:creationId xmlns:a16="http://schemas.microsoft.com/office/drawing/2014/main" id="{A3757828-67F3-4F12-932B-3390A1B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6" y="2499644"/>
              <a:ext cx="914400" cy="9144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9778F0E-58AF-4465-86A7-D1BE95A2E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86" y="2468572"/>
              <a:ext cx="0" cy="488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06A92-9E88-45AC-B8D9-1AD0841C2D5B}"/>
              </a:ext>
            </a:extLst>
          </p:cNvPr>
          <p:cNvSpPr/>
          <p:nvPr/>
        </p:nvSpPr>
        <p:spPr>
          <a:xfrm rot="2700000">
            <a:off x="4199790" y="3937284"/>
            <a:ext cx="744408" cy="7529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20937F-5269-4CA6-8A42-17C5FA5419F5}"/>
              </a:ext>
            </a:extLst>
          </p:cNvPr>
          <p:cNvGrpSpPr/>
          <p:nvPr/>
        </p:nvGrpSpPr>
        <p:grpSpPr>
          <a:xfrm>
            <a:off x="5777980" y="3856514"/>
            <a:ext cx="914400" cy="945472"/>
            <a:chOff x="5844974" y="3637301"/>
            <a:chExt cx="914400" cy="94547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33D0D6-3DE1-4E7F-9466-32EFF4CD5AAA}"/>
                </a:ext>
              </a:extLst>
            </p:cNvPr>
            <p:cNvSpPr/>
            <p:nvPr/>
          </p:nvSpPr>
          <p:spPr>
            <a:xfrm rot="2700000">
              <a:off x="5932655" y="3741971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F77F43-CE76-496E-967A-66CF24EFC460}"/>
                </a:ext>
              </a:extLst>
            </p:cNvPr>
            <p:cNvGrpSpPr/>
            <p:nvPr/>
          </p:nvGrpSpPr>
          <p:grpSpPr>
            <a:xfrm>
              <a:off x="5844974" y="3637301"/>
              <a:ext cx="914400" cy="945472"/>
              <a:chOff x="522886" y="2468572"/>
              <a:chExt cx="914400" cy="945472"/>
            </a:xfrm>
          </p:grpSpPr>
          <p:pic>
            <p:nvPicPr>
              <p:cNvPr id="54" name="그래픽 53" descr="지구본 유럽-아프리카">
                <a:extLst>
                  <a:ext uri="{FF2B5EF4-FFF2-40B4-BE49-F238E27FC236}">
                    <a16:creationId xmlns:a16="http://schemas.microsoft.com/office/drawing/2014/main" id="{B0E91DB3-0519-4A76-B6C6-D144E43F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48574EF-CCAB-4864-A8C3-E3FC56757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B8DE0-714D-4A62-8A4C-2D815908D663}"/>
              </a:ext>
            </a:extLst>
          </p:cNvPr>
          <p:cNvGrpSpPr/>
          <p:nvPr/>
        </p:nvGrpSpPr>
        <p:grpSpPr>
          <a:xfrm rot="2700000">
            <a:off x="7152331" y="3647559"/>
            <a:ext cx="1254777" cy="1321948"/>
            <a:chOff x="7429700" y="3651386"/>
            <a:chExt cx="914400" cy="9454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317CF0-EEDF-442C-A8EC-ADDF7582E5C7}"/>
                </a:ext>
              </a:extLst>
            </p:cNvPr>
            <p:cNvSpPr/>
            <p:nvPr/>
          </p:nvSpPr>
          <p:spPr>
            <a:xfrm rot="2700000">
              <a:off x="7517381" y="3756056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DCE562-4481-4351-A2CE-6E8E0BFE06EA}"/>
                </a:ext>
              </a:extLst>
            </p:cNvPr>
            <p:cNvGrpSpPr/>
            <p:nvPr/>
          </p:nvGrpSpPr>
          <p:grpSpPr>
            <a:xfrm>
              <a:off x="7429700" y="3651386"/>
              <a:ext cx="914400" cy="945472"/>
              <a:chOff x="522886" y="2468572"/>
              <a:chExt cx="914400" cy="945472"/>
            </a:xfrm>
          </p:grpSpPr>
          <p:pic>
            <p:nvPicPr>
              <p:cNvPr id="58" name="그래픽 57" descr="지구본 유럽-아프리카">
                <a:extLst>
                  <a:ext uri="{FF2B5EF4-FFF2-40B4-BE49-F238E27FC236}">
                    <a16:creationId xmlns:a16="http://schemas.microsoft.com/office/drawing/2014/main" id="{0C8371CB-3AC2-416A-9E6C-AE3DAAAD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DA9D833-97E5-4E2C-A4AB-64ED9B8CB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266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B9DD06-D8EA-4C25-B88F-A64DB85B9D27}"/>
              </a:ext>
            </a:extLst>
          </p:cNvPr>
          <p:cNvSpPr/>
          <p:nvPr/>
        </p:nvSpPr>
        <p:spPr>
          <a:xfrm>
            <a:off x="192251" y="5592933"/>
            <a:ext cx="8749750" cy="84016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결론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 오브젝트의 회전을 </a:t>
            </a:r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스프라이트로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바꾼 후 해결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연산량의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090F9-84F9-4210-BDC8-AF99350E098B}"/>
              </a:ext>
            </a:extLst>
          </p:cNvPr>
          <p:cNvSpPr txBox="1"/>
          <p:nvPr/>
        </p:nvSpPr>
        <p:spPr>
          <a:xfrm>
            <a:off x="3401233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이슈</a:t>
            </a:r>
          </a:p>
        </p:txBody>
      </p:sp>
      <p:pic>
        <p:nvPicPr>
          <p:cNvPr id="17" name="그래픽 16" descr="경고">
            <a:extLst>
              <a:ext uri="{FF2B5EF4-FFF2-40B4-BE49-F238E27FC236}">
                <a16:creationId xmlns:a16="http://schemas.microsoft.com/office/drawing/2014/main" id="{3A84FF2C-8230-4D60-BCED-722F96C3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029" y="642107"/>
            <a:ext cx="645228" cy="645228"/>
          </a:xfrm>
          <a:prstGeom prst="rect">
            <a:avLst/>
          </a:prstGeom>
        </p:spPr>
      </p:pic>
      <p:pic>
        <p:nvPicPr>
          <p:cNvPr id="18" name="그래픽 17" descr="경고">
            <a:extLst>
              <a:ext uri="{FF2B5EF4-FFF2-40B4-BE49-F238E27FC236}">
                <a16:creationId xmlns:a16="http://schemas.microsoft.com/office/drawing/2014/main" id="{63ACAE8C-D7EA-4028-80D2-08D330E9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983" y="642107"/>
            <a:ext cx="645228" cy="64522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2F710-CDF4-45E5-858D-5E5E20B30F99}"/>
              </a:ext>
            </a:extLst>
          </p:cNvPr>
          <p:cNvSpPr/>
          <p:nvPr/>
        </p:nvSpPr>
        <p:spPr>
          <a:xfrm>
            <a:off x="2385892" y="1912326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다수의 적 생성 시 게임이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느려짐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64235-DD84-4C21-A920-8E0254B949CC}"/>
              </a:ext>
            </a:extLst>
          </p:cNvPr>
          <p:cNvSpPr/>
          <p:nvPr/>
        </p:nvSpPr>
        <p:spPr>
          <a:xfrm>
            <a:off x="192251" y="3358387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투명값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ECF34F-9D14-41CB-A157-18B35B87D5D8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4567126" y="2648050"/>
            <a:ext cx="4872" cy="727121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9A600-BC9C-4309-B413-0697E76D07C3}"/>
              </a:ext>
            </a:extLst>
          </p:cNvPr>
          <p:cNvSpPr/>
          <p:nvPr/>
        </p:nvSpPr>
        <p:spPr>
          <a:xfrm>
            <a:off x="3204446" y="337517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총알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충돌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공간분할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C73108-300F-48A2-B229-692E1FDF8A1C}"/>
              </a:ext>
            </a:extLst>
          </p:cNvPr>
          <p:cNvSpPr/>
          <p:nvPr/>
        </p:nvSpPr>
        <p:spPr>
          <a:xfrm>
            <a:off x="6216641" y="335664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5D950-C8B7-4C28-9568-14686AB6F20B}"/>
              </a:ext>
            </a:extLst>
          </p:cNvPr>
          <p:cNvCxnSpPr>
            <a:cxnSpLocks/>
            <a:stCxn id="20" idx="0"/>
            <a:endCxn id="27" idx="0"/>
          </p:cNvCxnSpPr>
          <p:nvPr/>
        </p:nvCxnSpPr>
        <p:spPr>
          <a:xfrm rot="5400000" flipH="1" flipV="1">
            <a:off x="4566253" y="345319"/>
            <a:ext cx="1746" cy="6024390"/>
          </a:xfrm>
          <a:prstGeom prst="bentConnector3">
            <a:avLst>
              <a:gd name="adj1" fmla="val 13192784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4AFF8-BA4A-4089-A191-7B3F13B6CC15}"/>
              </a:ext>
            </a:extLst>
          </p:cNvPr>
          <p:cNvSpPr txBox="1"/>
          <p:nvPr/>
        </p:nvSpPr>
        <p:spPr>
          <a:xfrm>
            <a:off x="6629400" y="3739328"/>
            <a:ext cx="20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 오브젝트가 위치만 들고있도록 상속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1B216D-3A18-4FF8-BEAB-EC2C29C8460E}"/>
              </a:ext>
            </a:extLst>
          </p:cNvPr>
          <p:cNvSpPr txBox="1"/>
          <p:nvPr/>
        </p:nvSpPr>
        <p:spPr>
          <a:xfrm>
            <a:off x="3677547" y="2695716"/>
            <a:ext cx="172354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</a:t>
            </a:r>
            <a:endParaRPr lang="en-US" altLang="ko-KR" sz="4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</a:t>
            </a:r>
          </a:p>
        </p:txBody>
      </p:sp>
      <p:sp>
        <p:nvSpPr>
          <p:cNvPr id="2" name="오각형 1">
            <a:extLst>
              <a:ext uri="{FF2B5EF4-FFF2-40B4-BE49-F238E27FC236}">
                <a16:creationId xmlns:a16="http://schemas.microsoft.com/office/drawing/2014/main" id="{D83B2FF3-4143-4CEB-9CA9-DFCB020389BC}"/>
              </a:ext>
            </a:extLst>
          </p:cNvPr>
          <p:cNvSpPr/>
          <p:nvPr/>
        </p:nvSpPr>
        <p:spPr>
          <a:xfrm>
            <a:off x="2652810" y="1504757"/>
            <a:ext cx="3773025" cy="3641351"/>
          </a:xfrm>
          <a:prstGeom prst="pentagon">
            <a:avLst/>
          </a:prstGeom>
          <a:noFill/>
          <a:ln w="28575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88FD0-59B7-4EF3-97AB-BE724015169D}"/>
              </a:ext>
            </a:extLst>
          </p:cNvPr>
          <p:cNvSpPr txBox="1"/>
          <p:nvPr/>
        </p:nvSpPr>
        <p:spPr>
          <a:xfrm>
            <a:off x="3449215" y="705762"/>
            <a:ext cx="21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HELP,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Resorce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A68F-8E0C-4D74-8016-96DF8F829F4F}"/>
              </a:ext>
            </a:extLst>
          </p:cNvPr>
          <p:cNvSpPr txBox="1"/>
          <p:nvPr/>
        </p:nvSpPr>
        <p:spPr>
          <a:xfrm>
            <a:off x="6601557" y="2234051"/>
            <a:ext cx="169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쓰레기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BA970-50A3-4CFD-847C-1548E1F6015F}"/>
              </a:ext>
            </a:extLst>
          </p:cNvPr>
          <p:cNvSpPr txBox="1"/>
          <p:nvPr/>
        </p:nvSpPr>
        <p:spPr>
          <a:xfrm>
            <a:off x="142731" y="2234050"/>
            <a:ext cx="233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Update()-&gt;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ECD7D-6E70-40CC-8995-D65BE69344F7}"/>
              </a:ext>
            </a:extLst>
          </p:cNvPr>
          <p:cNvSpPr txBox="1"/>
          <p:nvPr/>
        </p:nvSpPr>
        <p:spPr>
          <a:xfrm>
            <a:off x="5999661" y="5483437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DeleteObject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oldbr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18E3-686C-4293-BFC7-48C16A8AA076}"/>
              </a:ext>
            </a:extLst>
          </p:cNvPr>
          <p:cNvSpPr txBox="1"/>
          <p:nvPr/>
        </p:nvSpPr>
        <p:spPr>
          <a:xfrm>
            <a:off x="423844" y="5144882"/>
            <a:ext cx="2781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CEnemy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{delete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m_ptr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;}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67B1C7-95E5-468C-BC68-ECA67139C0C4}"/>
              </a:ext>
            </a:extLst>
          </p:cNvPr>
          <p:cNvGrpSpPr/>
          <p:nvPr/>
        </p:nvGrpSpPr>
        <p:grpSpPr>
          <a:xfrm>
            <a:off x="2385905" y="1432805"/>
            <a:ext cx="4271319" cy="4281463"/>
            <a:chOff x="-1572508" y="-409499"/>
            <a:chExt cx="6193706" cy="620841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B9E004-CABA-4179-8074-0A33725E1FAC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CF1B7F-33F2-4D64-B482-89CC0432164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612A20E-B8FE-48A7-9D74-148870FF165D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7046" y="2908529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1979026" y="758495"/>
            <a:ext cx="5439353" cy="5315733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332934" y="1032074"/>
            <a:ext cx="5417683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760018" y="508000"/>
            <a:ext cx="4799485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56541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 </a:t>
            </a:r>
            <a:r>
              <a:rPr lang="en-US" altLang="ko-KR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411942-5EB8-4A73-B658-F548F50DDC2F}"/>
              </a:ext>
            </a:extLst>
          </p:cNvPr>
          <p:cNvGrpSpPr/>
          <p:nvPr/>
        </p:nvGrpSpPr>
        <p:grpSpPr>
          <a:xfrm>
            <a:off x="821380" y="1961386"/>
            <a:ext cx="4267871" cy="4278006"/>
            <a:chOff x="922367" y="2076999"/>
            <a:chExt cx="4267871" cy="427800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12D379-A901-4DC5-B5AD-F617517663AB}"/>
                </a:ext>
              </a:extLst>
            </p:cNvPr>
            <p:cNvSpPr/>
            <p:nvPr/>
          </p:nvSpPr>
          <p:spPr>
            <a:xfrm>
              <a:off x="1116152" y="2288607"/>
              <a:ext cx="3854725" cy="3854725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프레임워크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사운드 </a:t>
              </a:r>
              <a:r>
                <a:rPr lang="en-US" altLang="ko-KR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(FMOD)</a:t>
              </a: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리소스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53D0097-FD84-4D98-B00E-C368D33B098B}"/>
                </a:ext>
              </a:extLst>
            </p:cNvPr>
            <p:cNvGrpSpPr/>
            <p:nvPr/>
          </p:nvGrpSpPr>
          <p:grpSpPr>
            <a:xfrm>
              <a:off x="922367" y="2076999"/>
              <a:ext cx="4267871" cy="4278006"/>
              <a:chOff x="-1572508" y="-409499"/>
              <a:chExt cx="6193706" cy="620841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60C5B6E-353B-4FD6-BF31-DDBA8429AF97}"/>
                  </a:ext>
                </a:extLst>
              </p:cNvPr>
              <p:cNvSpPr/>
              <p:nvPr/>
            </p:nvSpPr>
            <p:spPr>
              <a:xfrm>
                <a:off x="-1218601" y="-162445"/>
                <a:ext cx="5839799" cy="570707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9E5DFD-21A0-47B8-B530-42A1C311A5B9}"/>
                  </a:ext>
                </a:extLst>
              </p:cNvPr>
              <p:cNvSpPr/>
              <p:nvPr/>
            </p:nvSpPr>
            <p:spPr>
              <a:xfrm>
                <a:off x="-1572508" y="114575"/>
                <a:ext cx="5816534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C000">
                        <a:alpha val="50000"/>
                      </a:srgbClr>
                    </a:gs>
                    <a:gs pos="100000">
                      <a:srgbClr val="FF0000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9EFBA2D-6EA7-4EFB-99F2-B6370FB291AB}"/>
                  </a:ext>
                </a:extLst>
              </p:cNvPr>
              <p:cNvSpPr/>
              <p:nvPr/>
            </p:nvSpPr>
            <p:spPr>
              <a:xfrm>
                <a:off x="-999593" y="-409499"/>
                <a:ext cx="5152825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DF79">
                        <a:alpha val="50000"/>
                      </a:srgbClr>
                    </a:gs>
                    <a:gs pos="100000">
                      <a:srgbClr val="FF5B5B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FC22DF0-7767-4C10-8FDE-200B5275A7A0}"/>
              </a:ext>
            </a:extLst>
          </p:cNvPr>
          <p:cNvSpPr/>
          <p:nvPr/>
        </p:nvSpPr>
        <p:spPr>
          <a:xfrm>
            <a:off x="4309601" y="2172994"/>
            <a:ext cx="3854725" cy="385472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 err="1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 </a:t>
            </a:r>
            <a:r>
              <a: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(Scene)</a:t>
            </a: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발표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98DC0E-AF99-4F56-8718-0CFA6D35C5A0}"/>
              </a:ext>
            </a:extLst>
          </p:cNvPr>
          <p:cNvGrpSpPr/>
          <p:nvPr/>
        </p:nvGrpSpPr>
        <p:grpSpPr>
          <a:xfrm rot="21433893">
            <a:off x="4119384" y="1961386"/>
            <a:ext cx="4267871" cy="4278006"/>
            <a:chOff x="-1572508" y="-409499"/>
            <a:chExt cx="6193706" cy="620841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185A8D-9A90-4AA0-926F-722C0E8D0609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3B510D7-AE67-44DB-BEF8-4AAB209FC6C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69AB1C-69F6-435F-A121-FB8A12A40D58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834EC6-488B-4D11-AABF-FB676B06F1FD}"/>
              </a:ext>
            </a:extLst>
          </p:cNvPr>
          <p:cNvSpPr txBox="1"/>
          <p:nvPr/>
        </p:nvSpPr>
        <p:spPr>
          <a:xfrm>
            <a:off x="258291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41DAF-613D-4CB8-866A-FD63D83AA686}"/>
              </a:ext>
            </a:extLst>
          </p:cNvPr>
          <p:cNvSpPr txBox="1"/>
          <p:nvPr/>
        </p:nvSpPr>
        <p:spPr>
          <a:xfrm>
            <a:off x="7717495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53A9B-5CED-4ADE-9B79-531BADD74C3B}"/>
              </a:ext>
            </a:extLst>
          </p:cNvPr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CB4B664-E6CE-4590-8501-0D05AF2C7CA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914425" y="2536586"/>
            <a:ext cx="469730" cy="47683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755C4DD-281A-49B5-9264-D2FB9AA9717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7863721" y="2503513"/>
            <a:ext cx="469732" cy="54298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4054399" y="1145367"/>
            <a:ext cx="5392148" cy="4567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DE347-CDF4-4691-A6AB-2D64FFC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3" t="9741" r="30680" b="69202"/>
          <a:stretch/>
        </p:blipFill>
        <p:spPr>
          <a:xfrm>
            <a:off x="1087029" y="-295353"/>
            <a:ext cx="5663444" cy="1440719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775282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208</Words>
  <Application>Microsoft Office PowerPoint</Application>
  <PresentationFormat>화면 슬라이드 쇼(4:3)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Fan Heiti Std B</vt:lpstr>
      <vt:lpstr>나눔바른펜</vt:lpstr>
      <vt:lpstr>나눔스퀘어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111</cp:revision>
  <dcterms:created xsi:type="dcterms:W3CDTF">2017-06-17T14:51:33Z</dcterms:created>
  <dcterms:modified xsi:type="dcterms:W3CDTF">2017-06-20T09:02:47Z</dcterms:modified>
</cp:coreProperties>
</file>