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3897"/>
    <a:srgbClr val="D22802"/>
    <a:srgbClr val="00B9F6"/>
    <a:srgbClr val="3BFFF6"/>
    <a:srgbClr val="F02802"/>
    <a:srgbClr val="FF7878"/>
    <a:srgbClr val="E20000"/>
    <a:srgbClr val="C80000"/>
    <a:srgbClr val="FF5B5B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219201" y="890953"/>
            <a:ext cx="5040923" cy="4926358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65294" y="1162981"/>
            <a:ext cx="5020840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81000"/>
                  </a:srgbClr>
                </a:gs>
                <a:gs pos="100000">
                  <a:srgbClr val="FF0000">
                    <a:alpha val="67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438209" y="638907"/>
            <a:ext cx="4447925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80784"/>
                  </a:srgbClr>
                </a:gs>
                <a:gs pos="100000">
                  <a:srgbClr val="FF5B5B">
                    <a:alpha val="66667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27698" y="2692412"/>
            <a:ext cx="25170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 API</a:t>
            </a:r>
          </a:p>
          <a:p>
            <a:r>
              <a:rPr lang="ko-KR" altLang="en-US" sz="4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텀프로젝트</a:t>
            </a:r>
            <a:endParaRPr lang="ko-KR" altLang="en-US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8377" y="5361471"/>
            <a:ext cx="2457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2016180025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2016180033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>
            <a:off x="8489971" y="5098222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7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904" y="2930496"/>
            <a:ext cx="2014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9338" y="1545502"/>
            <a:ext cx="34141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  <a:endParaRPr lang="en-US" altLang="ko-KR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구현내용</a:t>
            </a:r>
            <a:endParaRPr lang="en-US" altLang="ko-KR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역할분배</a:t>
            </a:r>
            <a:endParaRPr lang="en-US" altLang="ko-KR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제작일정</a:t>
            </a:r>
          </a:p>
        </p:txBody>
      </p:sp>
      <p:sp>
        <p:nvSpPr>
          <p:cNvPr id="10" name="타원 9"/>
          <p:cNvSpPr/>
          <p:nvPr/>
        </p:nvSpPr>
        <p:spPr>
          <a:xfrm>
            <a:off x="-2172066" y="975150"/>
            <a:ext cx="5040923" cy="4926358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-2525973" y="1247178"/>
            <a:ext cx="5020840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81000"/>
                  </a:srgbClr>
                </a:gs>
                <a:gs pos="100000">
                  <a:srgbClr val="FF0000">
                    <a:alpha val="67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-1953058" y="723104"/>
            <a:ext cx="4447925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80784"/>
                  </a:srgbClr>
                </a:gs>
                <a:gs pos="100000">
                  <a:srgbClr val="FF5B5B">
                    <a:alpha val="66667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9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</a:p>
        </p:txBody>
      </p:sp>
      <p:sp>
        <p:nvSpPr>
          <p:cNvPr id="11" name="타원 10"/>
          <p:cNvSpPr/>
          <p:nvPr/>
        </p:nvSpPr>
        <p:spPr>
          <a:xfrm>
            <a:off x="-1218601" y="-162445"/>
            <a:ext cx="5839799" cy="5707078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  <a:alpha val="50000"/>
                  </a:schemeClr>
                </a:gs>
                <a:gs pos="83000">
                  <a:schemeClr val="accent1">
                    <a:lumMod val="45000"/>
                    <a:lumOff val="55000"/>
                    <a:alpha val="50000"/>
                  </a:schemeClr>
                </a:gs>
                <a:gs pos="100000">
                  <a:schemeClr val="accent1">
                    <a:lumMod val="30000"/>
                    <a:lumOff val="70000"/>
                    <a:alpha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-1572508" y="114575"/>
            <a:ext cx="5816534" cy="568434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50000"/>
                  </a:srgbClr>
                </a:gs>
                <a:gs pos="100000">
                  <a:srgbClr val="FF0000">
                    <a:alpha val="50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-999593" y="-409499"/>
            <a:ext cx="5152825" cy="568434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50000"/>
                  </a:srgbClr>
                </a:gs>
                <a:gs pos="100000">
                  <a:srgbClr val="FF5B5B">
                    <a:alpha val="50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44117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게임제목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Satellite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   :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디펜스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게임목적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행성방어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	        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소행성파괴</a:t>
            </a:r>
          </a:p>
        </p:txBody>
      </p:sp>
    </p:spTree>
    <p:extLst>
      <p:ext uri="{BB962C8B-B14F-4D97-AF65-F5344CB8AC3E}">
        <p14:creationId xmlns:p14="http://schemas.microsoft.com/office/powerpoint/2010/main" val="19155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7683910" y="1634498"/>
            <a:ext cx="1460089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8558073" y="2099073"/>
            <a:ext cx="585926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58073" y="2563648"/>
            <a:ext cx="585926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0316" y="311059"/>
            <a:ext cx="24582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rgbClr val="D22802"/>
                </a:solidFill>
              </a:rPr>
              <a:t>Index</a:t>
            </a:r>
            <a:endParaRPr lang="ko-KR" altLang="en-US" sz="8000" dirty="0">
              <a:solidFill>
                <a:srgbClr val="D22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5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7683910" y="2099073"/>
            <a:ext cx="1460089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58073" y="2563648"/>
            <a:ext cx="585926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0316" y="311059"/>
            <a:ext cx="24582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rgbClr val="D22802"/>
                </a:solidFill>
              </a:rPr>
              <a:t>Index</a:t>
            </a:r>
            <a:endParaRPr lang="ko-KR" altLang="en-US" sz="8000" dirty="0">
              <a:solidFill>
                <a:srgbClr val="D22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6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/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8558073" y="2099073"/>
            <a:ext cx="585926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83910" y="2563648"/>
            <a:ext cx="1460089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5726" y="618835"/>
            <a:ext cx="2611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제작과정</a:t>
            </a:r>
          </a:p>
        </p:txBody>
      </p:sp>
    </p:spTree>
    <p:extLst>
      <p:ext uri="{BB962C8B-B14F-4D97-AF65-F5344CB8AC3E}">
        <p14:creationId xmlns:p14="http://schemas.microsoft.com/office/powerpoint/2010/main" val="332587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435000" y="3439531"/>
            <a:ext cx="8291744" cy="8877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44505" y="29764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1238192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0744" y="2981765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5367327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101719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3234885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018252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H="1">
            <a:off x="7151418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729" y="1108962"/>
            <a:ext cx="14927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1/4 (~ 6/7)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프레임워크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부모클래스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 및 </a:t>
            </a:r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인트로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246" y="4184586"/>
            <a:ext cx="13837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2/4 (~ 6/11)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차일드클래스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사운드클래스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854" y="2971643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제작기간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6 / 4 ~ 6 / 20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58638" y="1643351"/>
            <a:ext cx="167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3/4 (~ 6/16)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필터 및 폴더정리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51300" y="4266286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4/4 (~ 6/20)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리소스수정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6788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64</Words>
  <Application>Microsoft Office PowerPoint</Application>
  <PresentationFormat>화면 슬라이드 쇼(4:3)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나눔바른펜</vt:lpstr>
      <vt:lpstr>나눔스퀘어 Light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Zoe Lee</dc:creator>
  <cp:lastModifiedBy>Zoe Lee</cp:lastModifiedBy>
  <cp:revision>36</cp:revision>
  <dcterms:created xsi:type="dcterms:W3CDTF">2017-06-17T14:51:33Z</dcterms:created>
  <dcterms:modified xsi:type="dcterms:W3CDTF">2017-06-17T18:56:27Z</dcterms:modified>
</cp:coreProperties>
</file>