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70" r:id="rId5"/>
    <p:sldId id="261" r:id="rId6"/>
    <p:sldId id="269" r:id="rId7"/>
    <p:sldId id="262" r:id="rId8"/>
    <p:sldId id="271" r:id="rId9"/>
    <p:sldId id="265" r:id="rId10"/>
    <p:sldId id="268" r:id="rId11"/>
    <p:sldId id="267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F6"/>
    <a:srgbClr val="F02802"/>
    <a:srgbClr val="9E3897"/>
    <a:srgbClr val="D22802"/>
    <a:srgbClr val="00B9F6"/>
    <a:srgbClr val="FF7878"/>
    <a:srgbClr val="E20000"/>
    <a:srgbClr val="C80000"/>
    <a:srgbClr val="FF5B5B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47907" y="2692412"/>
            <a:ext cx="2983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기말프로젝트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Scene </a:t>
            </a:r>
            <a:r>
              <a:rPr lang="ko-KR" altLang="en-US" dirty="0">
                <a:solidFill>
                  <a:schemeClr val="bg1"/>
                </a:solidFill>
              </a:rPr>
              <a:t>만으로 불가능 했던 것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game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edit</a:t>
            </a:r>
            <a:r>
              <a:rPr lang="ko-KR" altLang="en-US" dirty="0" err="1">
                <a:solidFill>
                  <a:schemeClr val="bg1"/>
                </a:solidFill>
              </a:rPr>
              <a:t>씬과의</a:t>
            </a:r>
            <a:r>
              <a:rPr lang="ko-KR" altLang="en-US" dirty="0">
                <a:solidFill>
                  <a:schemeClr val="bg1"/>
                </a:solidFill>
              </a:rPr>
              <a:t> 상호작용 불가능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 err="1">
                <a:solidFill>
                  <a:schemeClr val="bg1"/>
                </a:solidFill>
              </a:rPr>
              <a:t>FrameWork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 err="1">
                <a:solidFill>
                  <a:schemeClr val="bg1"/>
                </a:solidFill>
              </a:rPr>
              <a:t>들려있듯이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 err="1">
                <a:solidFill>
                  <a:schemeClr val="bg1"/>
                </a:solidFill>
              </a:rPr>
              <a:t>ChildScene</a:t>
            </a:r>
            <a:r>
              <a:rPr lang="ko-KR" altLang="en-US" dirty="0">
                <a:solidFill>
                  <a:schemeClr val="bg1"/>
                </a:solidFill>
              </a:rPr>
              <a:t>을 들려주었음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ChildGetMessge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함수로 상호작용 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차일드</a:t>
            </a:r>
            <a:r>
              <a:rPr lang="ko-KR" altLang="en-US" sz="6000" dirty="0">
                <a:solidFill>
                  <a:schemeClr val="bg1"/>
                </a:solidFill>
              </a:rPr>
              <a:t> 씬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BEBAC2EE-C006-4F8B-976F-ACF769FEE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4840291" y="3063733"/>
            <a:ext cx="798000" cy="82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5418B-D629-491F-89F5-D666E23C5A3A}"/>
              </a:ext>
            </a:extLst>
          </p:cNvPr>
          <p:cNvSpPr/>
          <p:nvPr/>
        </p:nvSpPr>
        <p:spPr>
          <a:xfrm>
            <a:off x="6374621" y="3065287"/>
            <a:ext cx="798990" cy="80364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BB1470-A95D-457F-8C59-E1598C10E6ED}"/>
              </a:ext>
            </a:extLst>
          </p:cNvPr>
          <p:cNvSpPr/>
          <p:nvPr/>
        </p:nvSpPr>
        <p:spPr>
          <a:xfrm>
            <a:off x="1976800" y="2899695"/>
            <a:ext cx="1124403" cy="1137304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802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그리기 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730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Alpha </a:t>
            </a:r>
            <a:r>
              <a:rPr lang="en-US" altLang="ko-KR" sz="6000" dirty="0" err="1">
                <a:solidFill>
                  <a:schemeClr val="bg1"/>
                </a:solidFill>
              </a:rPr>
              <a:t>img</a:t>
            </a:r>
            <a:r>
              <a:rPr lang="ko-KR" altLang="en-US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rotate draw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9002FC-FE28-4B48-A97D-E04409BA6847}"/>
              </a:ext>
            </a:extLst>
          </p:cNvPr>
          <p:cNvGrpSpPr/>
          <p:nvPr/>
        </p:nvGrpSpPr>
        <p:grpSpPr>
          <a:xfrm>
            <a:off x="486601" y="3028223"/>
            <a:ext cx="772357" cy="781235"/>
            <a:chOff x="1722267" y="3124940"/>
            <a:chExt cx="772357" cy="781235"/>
          </a:xfrm>
        </p:grpSpPr>
        <p:sp>
          <p:nvSpPr>
            <p:cNvPr id="2" name="별: 꼭짓점 6개 1">
              <a:extLst>
                <a:ext uri="{FF2B5EF4-FFF2-40B4-BE49-F238E27FC236}">
                  <a16:creationId xmlns:a16="http://schemas.microsoft.com/office/drawing/2014/main" id="{5EBF6C72-F8E0-442A-BB9E-717A60103512}"/>
                </a:ext>
              </a:extLst>
            </p:cNvPr>
            <p:cNvSpPr/>
            <p:nvPr/>
          </p:nvSpPr>
          <p:spPr>
            <a:xfrm>
              <a:off x="1722267" y="3284738"/>
              <a:ext cx="772357" cy="621437"/>
            </a:xfrm>
            <a:prstGeom prst="star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F6CD15-D26F-411A-9A84-8897EE97B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885" y="3124940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7F54AE-1B8F-4983-9373-EDB18F4A3B6E}"/>
              </a:ext>
            </a:extLst>
          </p:cNvPr>
          <p:cNvGrpSpPr/>
          <p:nvPr/>
        </p:nvGrpSpPr>
        <p:grpSpPr>
          <a:xfrm>
            <a:off x="2139519" y="3081489"/>
            <a:ext cx="819611" cy="828000"/>
            <a:chOff x="2139519" y="3081489"/>
            <a:chExt cx="819611" cy="828000"/>
          </a:xfrm>
        </p:grpSpPr>
        <p:sp>
          <p:nvSpPr>
            <p:cNvPr id="16" name="별: 꼭짓점 6개 15">
              <a:extLst>
                <a:ext uri="{FF2B5EF4-FFF2-40B4-BE49-F238E27FC236}">
                  <a16:creationId xmlns:a16="http://schemas.microsoft.com/office/drawing/2014/main" id="{286C5129-E368-47FA-A914-1DEABE0F7EC7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/>
            </a:solidFill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7610B36-952C-4C34-A4D1-3FD31B34E3A1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CEC46F-23CF-4862-9CB5-D9D0E8908913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F64EE8A-8808-4377-B393-D64A2EDE5B0C}"/>
              </a:ext>
            </a:extLst>
          </p:cNvPr>
          <p:cNvGrpSpPr/>
          <p:nvPr/>
        </p:nvGrpSpPr>
        <p:grpSpPr>
          <a:xfrm rot="18864007">
            <a:off x="3420177" y="3053417"/>
            <a:ext cx="819611" cy="828000"/>
            <a:chOff x="1883546" y="3180623"/>
            <a:chExt cx="819611" cy="828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306001-993A-42A0-A771-D2A8E4556E48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459021" y="3199277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C68066-1EE3-4FF3-97ED-088BAFC2A94C}"/>
                </a:ext>
              </a:extLst>
            </p:cNvPr>
            <p:cNvSpPr/>
            <p:nvPr/>
          </p:nvSpPr>
          <p:spPr>
            <a:xfrm>
              <a:off x="1883546" y="3180623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5EAF58-3123-4294-8F73-138DF10848E0}"/>
              </a:ext>
            </a:extLst>
          </p:cNvPr>
          <p:cNvGrpSpPr/>
          <p:nvPr/>
        </p:nvGrpSpPr>
        <p:grpSpPr>
          <a:xfrm>
            <a:off x="4819603" y="3057611"/>
            <a:ext cx="828000" cy="819611"/>
            <a:chOff x="4677559" y="3057611"/>
            <a:chExt cx="828000" cy="81961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A5B945-5518-4C14-9E3E-BA099407D158}"/>
                </a:ext>
              </a:extLst>
            </p:cNvPr>
            <p:cNvGrpSpPr/>
            <p:nvPr/>
          </p:nvGrpSpPr>
          <p:grpSpPr>
            <a:xfrm rot="18864007">
              <a:off x="4681753" y="3053417"/>
              <a:ext cx="819611" cy="828000"/>
              <a:chOff x="1883546" y="3180623"/>
              <a:chExt cx="819611" cy="828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7409F69-2275-43E0-A951-143CDA8DEBED}"/>
                  </a:ext>
                </a:extLst>
              </p:cNvPr>
              <p:cNvCxnSpPr>
                <a:cxnSpLocks/>
              </p:cNvCxnSpPr>
              <p:nvPr/>
            </p:nvCxnSpPr>
            <p:spPr>
              <a:xfrm rot="2747528" flipV="1">
                <a:off x="2459021" y="3199277"/>
                <a:ext cx="0" cy="488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4E844F-41A0-4639-8D65-00935B9D2899}"/>
                  </a:ext>
                </a:extLst>
              </p:cNvPr>
              <p:cNvSpPr/>
              <p:nvPr/>
            </p:nvSpPr>
            <p:spPr>
              <a:xfrm>
                <a:off x="1883546" y="3180623"/>
                <a:ext cx="798990" cy="82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별: 꼭짓점 6개 33">
              <a:extLst>
                <a:ext uri="{FF2B5EF4-FFF2-40B4-BE49-F238E27FC236}">
                  <a16:creationId xmlns:a16="http://schemas.microsoft.com/office/drawing/2014/main" id="{A19EFE0C-96D9-40BC-8F8C-808F8B511D92}"/>
                </a:ext>
              </a:extLst>
            </p:cNvPr>
            <p:cNvSpPr/>
            <p:nvPr/>
          </p:nvSpPr>
          <p:spPr>
            <a:xfrm>
              <a:off x="4703559" y="3162324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7A17348-C003-4A8F-9120-DB671AA93C6E}"/>
              </a:ext>
            </a:extLst>
          </p:cNvPr>
          <p:cNvSpPr txBox="1"/>
          <p:nvPr/>
        </p:nvSpPr>
        <p:spPr>
          <a:xfrm>
            <a:off x="239470" y="3819041"/>
            <a:ext cx="14284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원본</a:t>
            </a:r>
            <a:r>
              <a:rPr lang="en-US" altLang="ko-KR" sz="1500" dirty="0">
                <a:solidFill>
                  <a:schemeClr val="bg1"/>
                </a:solidFill>
              </a:rPr>
              <a:t>-alpha </a:t>
            </a:r>
            <a:r>
              <a:rPr lang="en-US" altLang="ko-KR" sz="1500" dirty="0" err="1">
                <a:solidFill>
                  <a:schemeClr val="bg1"/>
                </a:solidFill>
              </a:rPr>
              <a:t>img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</a:rPr>
              <a:t>회전해야함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8AD978-157C-422A-84D7-9A119B2296CF}"/>
              </a:ext>
            </a:extLst>
          </p:cNvPr>
          <p:cNvSpPr txBox="1"/>
          <p:nvPr/>
        </p:nvSpPr>
        <p:spPr>
          <a:xfrm>
            <a:off x="1894706" y="3992415"/>
            <a:ext cx="1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이미지가 회전되어 그려질 배경확보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8894B-23FA-4327-A2FC-189E16B99FDA}"/>
              </a:ext>
            </a:extLst>
          </p:cNvPr>
          <p:cNvSpPr txBox="1"/>
          <p:nvPr/>
        </p:nvSpPr>
        <p:spPr>
          <a:xfrm>
            <a:off x="3101204" y="4049873"/>
            <a:ext cx="1479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확보한 배경 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–delta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4B846B-670E-4AC8-97E3-B2AC0D12B5D5}"/>
              </a:ext>
            </a:extLst>
          </p:cNvPr>
          <p:cNvSpPr txBox="1"/>
          <p:nvPr/>
        </p:nvSpPr>
        <p:spPr>
          <a:xfrm>
            <a:off x="4651085" y="4046390"/>
            <a:ext cx="14796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씨이미지</a:t>
            </a:r>
            <a:r>
              <a:rPr lang="en-US" altLang="ko-KR" sz="1500" dirty="0">
                <a:solidFill>
                  <a:schemeClr val="bg1"/>
                </a:solidFill>
              </a:rPr>
              <a:t>-draw</a:t>
            </a:r>
            <a:r>
              <a:rPr lang="ko-KR" altLang="en-US" sz="1500" dirty="0">
                <a:solidFill>
                  <a:schemeClr val="bg1"/>
                </a:solidFill>
              </a:rPr>
              <a:t>로 투명하게 그림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CB130A-C3A4-4F02-A594-FB7D3ADBBCA6}"/>
              </a:ext>
            </a:extLst>
          </p:cNvPr>
          <p:cNvSpPr txBox="1"/>
          <p:nvPr/>
        </p:nvSpPr>
        <p:spPr>
          <a:xfrm>
            <a:off x="6222152" y="4036998"/>
            <a:ext cx="1479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14EE3E-919D-48CF-9C95-0E28DDD1D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3428849" y="3063733"/>
            <a:ext cx="798000" cy="8280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502E16-8151-45F0-AE72-226AF8AD36E6}"/>
              </a:ext>
            </a:extLst>
          </p:cNvPr>
          <p:cNvGrpSpPr/>
          <p:nvPr/>
        </p:nvGrpSpPr>
        <p:grpSpPr>
          <a:xfrm>
            <a:off x="6372794" y="3054855"/>
            <a:ext cx="819611" cy="828000"/>
            <a:chOff x="2139519" y="3081489"/>
            <a:chExt cx="819611" cy="828000"/>
          </a:xfrm>
        </p:grpSpPr>
        <p:sp>
          <p:nvSpPr>
            <p:cNvPr id="47" name="별: 꼭짓점 6개 46">
              <a:extLst>
                <a:ext uri="{FF2B5EF4-FFF2-40B4-BE49-F238E27FC236}">
                  <a16:creationId xmlns:a16="http://schemas.microsoft.com/office/drawing/2014/main" id="{CD7B4C8E-0BC1-4501-970B-633693E2F718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FC1A790-9FC4-42F5-9DE3-614567755C85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5D7211C-FBA9-4357-8876-51B0E2B069BF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198099-8735-481E-B9F1-A232AAE1121C}"/>
              </a:ext>
            </a:extLst>
          </p:cNvPr>
          <p:cNvSpPr/>
          <p:nvPr/>
        </p:nvSpPr>
        <p:spPr>
          <a:xfrm>
            <a:off x="10071662" y="3318583"/>
            <a:ext cx="798990" cy="82799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적을 많이 생성했더니 </a:t>
            </a:r>
            <a:r>
              <a:rPr lang="ko-KR" altLang="en-US" dirty="0" err="1">
                <a:solidFill>
                  <a:schemeClr val="bg1"/>
                </a:solidFill>
              </a:rPr>
              <a:t>느려져</a:t>
            </a:r>
            <a:r>
              <a:rPr lang="ko-KR" altLang="en-US" dirty="0">
                <a:solidFill>
                  <a:schemeClr val="bg1"/>
                </a:solidFill>
              </a:rPr>
              <a:t> 버렸다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</a:rPr>
              <a:t>적클래스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총알은 위치만 들고있게 아무것도 상속받지 말고 만들어볼까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>
                <a:solidFill>
                  <a:schemeClr val="bg1"/>
                </a:solidFill>
              </a:rPr>
              <a:t>총알과 적 사이에 충돌검사를 공간분할로 처리해볼까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 err="1">
                <a:solidFill>
                  <a:schemeClr val="bg1"/>
                </a:solidFill>
              </a:rPr>
              <a:t>투명값을</a:t>
            </a:r>
            <a:r>
              <a:rPr lang="ko-KR" altLang="en-US" dirty="0">
                <a:solidFill>
                  <a:schemeClr val="bg1"/>
                </a:solidFill>
              </a:rPr>
              <a:t> 사용하지 말아볼까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결과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회전 이미지를 </a:t>
            </a:r>
            <a:r>
              <a:rPr lang="en-US" altLang="ko-KR" dirty="0" err="1">
                <a:solidFill>
                  <a:schemeClr val="bg1"/>
                </a:solidFill>
              </a:rPr>
              <a:t>plgblt</a:t>
            </a:r>
            <a:r>
              <a:rPr lang="ko-KR" altLang="en-US" dirty="0">
                <a:solidFill>
                  <a:schemeClr val="bg1"/>
                </a:solidFill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</a:rPr>
              <a:t>스프라이트</a:t>
            </a:r>
            <a:r>
              <a:rPr lang="ko-KR" altLang="en-US" dirty="0">
                <a:solidFill>
                  <a:schemeClr val="bg1"/>
                </a:solidFill>
              </a:rPr>
              <a:t> 이미지로 바꾸니까  </a:t>
            </a:r>
            <a:r>
              <a:rPr lang="ko-KR" altLang="en-US" dirty="0" err="1">
                <a:solidFill>
                  <a:schemeClr val="bg1"/>
                </a:solidFill>
              </a:rPr>
              <a:t>잘됌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150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모든 일의 원흉</a:t>
            </a:r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BA4068-8AB7-43EE-9DD1-194C3A4D3E4D}"/>
              </a:ext>
            </a:extLst>
          </p:cNvPr>
          <p:cNvSpPr txBox="1"/>
          <p:nvPr/>
        </p:nvSpPr>
        <p:spPr>
          <a:xfrm>
            <a:off x="628650" y="550646"/>
            <a:ext cx="3927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오늘의 </a:t>
            </a:r>
            <a:r>
              <a:rPr lang="ko-KR" altLang="en-US" sz="7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</a:t>
            </a:r>
            <a:endParaRPr lang="ko-KR" altLang="en-US" sz="5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81FBE-4D9B-4CF4-8733-423A2722136A}"/>
              </a:ext>
            </a:extLst>
          </p:cNvPr>
          <p:cNvSpPr txBox="1"/>
          <p:nvPr/>
        </p:nvSpPr>
        <p:spPr>
          <a:xfrm>
            <a:off x="628650" y="1750975"/>
            <a:ext cx="49827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HELP, Resource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쓰레기 값의 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bool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Update()-&gt;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Init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DeleteObject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oldbr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CEnemy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(){ delete 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m_ptr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;}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</a:t>
            </a: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904" y="2930496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79" y="1730167"/>
            <a:ext cx="3414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</a:p>
        </p:txBody>
      </p:sp>
      <p:sp>
        <p:nvSpPr>
          <p:cNvPr id="10" name="타원 9"/>
          <p:cNvSpPr/>
          <p:nvPr/>
        </p:nvSpPr>
        <p:spPr>
          <a:xfrm>
            <a:off x="-2172066" y="975150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525973" y="1247178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953058" y="723104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3744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DE6D2-F24F-4E3E-9084-E417936056F3}"/>
              </a:ext>
            </a:extLst>
          </p:cNvPr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7805" y="2084160"/>
            <a:ext cx="3225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프레임워크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사운드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(FMOD)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리소스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30D907-5CA7-470C-AE57-C546DC461452}"/>
              </a:ext>
            </a:extLst>
          </p:cNvPr>
          <p:cNvSpPr txBox="1"/>
          <p:nvPr/>
        </p:nvSpPr>
        <p:spPr>
          <a:xfrm>
            <a:off x="4975105" y="2084160"/>
            <a:ext cx="3002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게임오브젝트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endParaRPr lang="ko-KR" altLang="en-US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B93CB99-66E6-4940-9E2B-D05DEB8725D6}"/>
              </a:ext>
            </a:extLst>
          </p:cNvPr>
          <p:cNvSpPr/>
          <p:nvPr/>
        </p:nvSpPr>
        <p:spPr>
          <a:xfrm rot="5400000">
            <a:off x="2217314" y="3805032"/>
            <a:ext cx="4670444" cy="9079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E62964-0200-4B33-B44F-4079FFB9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r="23434" b="6389"/>
          <a:stretch/>
        </p:blipFill>
        <p:spPr>
          <a:xfrm>
            <a:off x="3614166" y="10"/>
            <a:ext cx="5529834" cy="6857989"/>
          </a:xfrm>
          <a:prstGeom prst="rect">
            <a:avLst/>
          </a:prstGeom>
        </p:spPr>
      </p:pic>
      <p:sp>
        <p:nvSpPr>
          <p:cNvPr id="37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4D878-CD7C-4D09-8FC0-A1DFB9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516806"/>
            <a:ext cx="2676070" cy="2676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C17E-AB09-44DA-9557-E2D085210585}"/>
              </a:ext>
            </a:extLst>
          </p:cNvPr>
          <p:cNvSpPr txBox="1"/>
          <p:nvPr/>
        </p:nvSpPr>
        <p:spPr>
          <a:xfrm>
            <a:off x="3377677" y="2731211"/>
            <a:ext cx="22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Bauhaus 93" panose="04030905020B02020C02" pitchFamily="82" charset="0"/>
                <a:ea typeface="Adobe Fan Heiti Std B" panose="020B0700000000000000" pitchFamily="34" charset="-128"/>
              </a:rPr>
              <a:t>GitHub</a:t>
            </a:r>
            <a:endParaRPr lang="ko-KR" alt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0" name="그림 19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37240033-BCAE-4C1B-B30A-1A82FE8E4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-8817" r="57278" b="1"/>
          <a:stretch/>
        </p:blipFill>
        <p:spPr>
          <a:xfrm>
            <a:off x="0" y="4264281"/>
            <a:ext cx="2627287" cy="2286000"/>
          </a:xfrm>
          <a:prstGeom prst="rect">
            <a:avLst/>
          </a:prstGeom>
        </p:spPr>
      </p:pic>
      <p:pic>
        <p:nvPicPr>
          <p:cNvPr id="22" name="그림 21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0B13E3E9-CFD5-40C9-A002-99D0ED65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r="12911"/>
          <a:stretch/>
        </p:blipFill>
        <p:spPr>
          <a:xfrm>
            <a:off x="6701737" y="4264281"/>
            <a:ext cx="2442259" cy="2286000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4872880-9D64-4E57-8864-82B659DB4FB9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rot="5400000" flipH="1" flipV="1">
            <a:off x="1043027" y="2125458"/>
            <a:ext cx="2409440" cy="1868206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구부러짐 1023">
            <a:extLst>
              <a:ext uri="{FF2B5EF4-FFF2-40B4-BE49-F238E27FC236}">
                <a16:creationId xmlns:a16="http://schemas.microsoft.com/office/drawing/2014/main" id="{3D4B7DC7-FD5C-453F-B90D-0FC664C9A7B9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5857920" y="1854841"/>
            <a:ext cx="2064947" cy="2409440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E29EB25-B2AD-45CD-99DB-67C557C5B46D}"/>
              </a:ext>
            </a:extLst>
          </p:cNvPr>
          <p:cNvSpPr txBox="1"/>
          <p:nvPr/>
        </p:nvSpPr>
        <p:spPr>
          <a:xfrm>
            <a:off x="3530278" y="26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FB023C0-0859-4991-9F83-E9C99F66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 rot="1630306">
            <a:off x="7926898" y="1052361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E8E1D-AB50-4E97-B820-8B070B4C1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7" t="14287" r="46182" b="12037"/>
          <a:stretch/>
        </p:blipFill>
        <p:spPr>
          <a:xfrm>
            <a:off x="3804165" y="781827"/>
            <a:ext cx="6250546" cy="5294344"/>
          </a:xfrm>
          <a:prstGeom prst="rect">
            <a:avLst/>
          </a:prstGeom>
        </p:spPr>
      </p:pic>
      <p:sp>
        <p:nvSpPr>
          <p:cNvPr id="4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59DFD-33C5-4693-9FD8-1C2DBE18735A}"/>
              </a:ext>
            </a:extLst>
          </p:cNvPr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구현내용</a:t>
            </a:r>
          </a:p>
        </p:txBody>
      </p:sp>
    </p:spTree>
    <p:extLst>
      <p:ext uri="{BB962C8B-B14F-4D97-AF65-F5344CB8AC3E}">
        <p14:creationId xmlns:p14="http://schemas.microsoft.com/office/powerpoint/2010/main" val="161714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차일드</a:t>
            </a:r>
            <a:r>
              <a:rPr lang="ko-KR" altLang="en-US" dirty="0">
                <a:solidFill>
                  <a:schemeClr val="bg1"/>
                </a:solidFill>
              </a:rPr>
              <a:t> 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Alpha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rotate draw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모든 일의 원흉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느려진</a:t>
            </a:r>
            <a:r>
              <a:rPr lang="ko-KR" altLang="en-US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주요제작리스트</a:t>
            </a:r>
          </a:p>
        </p:txBody>
      </p:sp>
    </p:spTree>
    <p:extLst>
      <p:ext uri="{BB962C8B-B14F-4D97-AF65-F5344CB8AC3E}">
        <p14:creationId xmlns:p14="http://schemas.microsoft.com/office/powerpoint/2010/main" val="4578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217</Words>
  <Application>Microsoft Office PowerPoint</Application>
  <PresentationFormat>화면 슬라이드 쇼(4:3)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Adobe Fan Heiti Std B</vt:lpstr>
      <vt:lpstr>나눔바른펜</vt:lpstr>
      <vt:lpstr>나눔스퀘어 Light</vt:lpstr>
      <vt:lpstr>맑은 고딕</vt:lpstr>
      <vt:lpstr>Arial</vt:lpstr>
      <vt:lpstr>Bauhaus 93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75</cp:revision>
  <dcterms:created xsi:type="dcterms:W3CDTF">2017-06-17T14:51:33Z</dcterms:created>
  <dcterms:modified xsi:type="dcterms:W3CDTF">2017-06-19T13:48:38Z</dcterms:modified>
</cp:coreProperties>
</file>