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" panose="020B0600000101010101" pitchFamily="50" charset="-127"/>
      <p:regular r:id="rId17"/>
    </p:embeddedFont>
    <p:embeddedFont>
      <p:font typeface="Bauhaus 93" panose="04030905020B02020C02" pitchFamily="82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Yu Gothic" panose="020B0400000000000000" pitchFamily="34" charset="-128"/>
      <p:regular r:id="rId21"/>
      <p:bold r:id="rId22"/>
    </p:embeddedFont>
    <p:embeddedFont>
      <p:font typeface="나눔바른펜" panose="020B0503000000000000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스퀘어 Light" panose="020B0600000101010101" pitchFamily="50" charset="-127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796646"/>
            <a:ext cx="1019623" cy="10313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5120867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5033530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72697" y="5159951"/>
            <a:ext cx="1398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5171806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236284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854417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937284"/>
            <a:ext cx="744408" cy="7529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856514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647559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B9DD06-D8EA-4C25-B88F-A64DB85B9D27}"/>
              </a:ext>
            </a:extLst>
          </p:cNvPr>
          <p:cNvSpPr/>
          <p:nvPr/>
        </p:nvSpPr>
        <p:spPr>
          <a:xfrm>
            <a:off x="192251" y="5592933"/>
            <a:ext cx="8749750" cy="84016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 오브젝트의 회전을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스프라이트로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바꾼 후 해결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연산량의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090F9-84F9-4210-BDC8-AF99350E098B}"/>
              </a:ext>
            </a:extLst>
          </p:cNvPr>
          <p:cNvSpPr txBox="1"/>
          <p:nvPr/>
        </p:nvSpPr>
        <p:spPr>
          <a:xfrm>
            <a:off x="3401233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이슈</a:t>
            </a:r>
          </a:p>
        </p:txBody>
      </p:sp>
      <p:pic>
        <p:nvPicPr>
          <p:cNvPr id="17" name="그래픽 16" descr="경고">
            <a:extLst>
              <a:ext uri="{FF2B5EF4-FFF2-40B4-BE49-F238E27FC236}">
                <a16:creationId xmlns:a16="http://schemas.microsoft.com/office/drawing/2014/main" id="{3A84FF2C-8230-4D60-BCED-722F96C3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029" y="642107"/>
            <a:ext cx="645228" cy="645228"/>
          </a:xfrm>
          <a:prstGeom prst="rect">
            <a:avLst/>
          </a:prstGeom>
        </p:spPr>
      </p:pic>
      <p:pic>
        <p:nvPicPr>
          <p:cNvPr id="18" name="그래픽 17" descr="경고">
            <a:extLst>
              <a:ext uri="{FF2B5EF4-FFF2-40B4-BE49-F238E27FC236}">
                <a16:creationId xmlns:a16="http://schemas.microsoft.com/office/drawing/2014/main" id="{63ACAE8C-D7EA-4028-80D2-08D330E9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2F710-CDF4-45E5-858D-5E5E20B30F99}"/>
              </a:ext>
            </a:extLst>
          </p:cNvPr>
          <p:cNvSpPr/>
          <p:nvPr/>
        </p:nvSpPr>
        <p:spPr>
          <a:xfrm>
            <a:off x="2385892" y="1912326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적 생성 시 게임이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느려짐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64235-DD84-4C21-A920-8E0254B949CC}"/>
              </a:ext>
            </a:extLst>
          </p:cNvPr>
          <p:cNvSpPr/>
          <p:nvPr/>
        </p:nvSpPr>
        <p:spPr>
          <a:xfrm>
            <a:off x="192251" y="3358387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ECF34F-9D14-41CB-A157-18B35B87D5D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567126" y="2648050"/>
            <a:ext cx="4872" cy="727121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9A600-BC9C-4309-B413-0697E76D07C3}"/>
              </a:ext>
            </a:extLst>
          </p:cNvPr>
          <p:cNvSpPr/>
          <p:nvPr/>
        </p:nvSpPr>
        <p:spPr>
          <a:xfrm>
            <a:off x="3204446" y="337517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총알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충돌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공간분할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C73108-300F-48A2-B229-692E1FDF8A1C}"/>
              </a:ext>
            </a:extLst>
          </p:cNvPr>
          <p:cNvSpPr/>
          <p:nvPr/>
        </p:nvSpPr>
        <p:spPr>
          <a:xfrm>
            <a:off x="6216641" y="335664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5D950-C8B7-4C28-9568-14686AB6F20B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 rot="5400000" flipH="1" flipV="1">
            <a:off x="4566253" y="345319"/>
            <a:ext cx="1746" cy="6024390"/>
          </a:xfrm>
          <a:prstGeom prst="bentConnector3">
            <a:avLst>
              <a:gd name="adj1" fmla="val 13192784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4AFF8-BA4A-4089-A191-7B3F13B6CC15}"/>
              </a:ext>
            </a:extLst>
          </p:cNvPr>
          <p:cNvSpPr txBox="1"/>
          <p:nvPr/>
        </p:nvSpPr>
        <p:spPr>
          <a:xfrm>
            <a:off x="6629400" y="3739328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 오브젝트가 위치만 들고있도록 상속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216D-3A18-4FF8-BEAB-EC2C29C8460E}"/>
              </a:ext>
            </a:extLst>
          </p:cNvPr>
          <p:cNvSpPr txBox="1"/>
          <p:nvPr/>
        </p:nvSpPr>
        <p:spPr>
          <a:xfrm>
            <a:off x="3677547" y="2695716"/>
            <a:ext cx="172354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</a:t>
            </a:r>
            <a:endParaRPr lang="en-US" altLang="ko-KR" sz="4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</a:t>
            </a:r>
          </a:p>
        </p:txBody>
      </p:sp>
      <p:sp>
        <p:nvSpPr>
          <p:cNvPr id="2" name="오각형 1">
            <a:extLst>
              <a:ext uri="{FF2B5EF4-FFF2-40B4-BE49-F238E27FC236}">
                <a16:creationId xmlns:a16="http://schemas.microsoft.com/office/drawing/2014/main" id="{D83B2FF3-4143-4CEB-9CA9-DFCB020389BC}"/>
              </a:ext>
            </a:extLst>
          </p:cNvPr>
          <p:cNvSpPr/>
          <p:nvPr/>
        </p:nvSpPr>
        <p:spPr>
          <a:xfrm>
            <a:off x="2652810" y="1504757"/>
            <a:ext cx="3773025" cy="3641351"/>
          </a:xfrm>
          <a:prstGeom prst="pentagon">
            <a:avLst/>
          </a:prstGeom>
          <a:noFill/>
          <a:ln w="28575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67B1C7-95E5-468C-BC68-ECA67139C0C4}"/>
              </a:ext>
            </a:extLst>
          </p:cNvPr>
          <p:cNvGrpSpPr/>
          <p:nvPr/>
        </p:nvGrpSpPr>
        <p:grpSpPr>
          <a:xfrm>
            <a:off x="2385905" y="1432805"/>
            <a:ext cx="4271319" cy="4281463"/>
            <a:chOff x="-1572508" y="-409499"/>
            <a:chExt cx="6193706" cy="6208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B9E004-CABA-4179-8074-0A33725E1FAC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CF1B7F-33F2-4D64-B482-89CC0432164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612A20E-B8FE-48A7-9D74-148870FF165D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704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56541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 </a:t>
            </a:r>
            <a:r>
              <a:rPr lang="en-US" altLang="ko-KR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411942-5EB8-4A73-B658-F548F50DDC2F}"/>
              </a:ext>
            </a:extLst>
          </p:cNvPr>
          <p:cNvGrpSpPr/>
          <p:nvPr/>
        </p:nvGrpSpPr>
        <p:grpSpPr>
          <a:xfrm>
            <a:off x="821380" y="1961386"/>
            <a:ext cx="4267871" cy="4278006"/>
            <a:chOff x="922367" y="2076999"/>
            <a:chExt cx="4267871" cy="42780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12D379-A901-4DC5-B5AD-F617517663AB}"/>
                </a:ext>
              </a:extLst>
            </p:cNvPr>
            <p:cNvSpPr/>
            <p:nvPr/>
          </p:nvSpPr>
          <p:spPr>
            <a:xfrm>
              <a:off x="1116152" y="2288607"/>
              <a:ext cx="3854725" cy="3854725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프레임워크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사운드 </a:t>
              </a:r>
              <a:r>
                <a:rPr lang="en-US" altLang="ko-KR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(FMOD)</a:t>
              </a: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리소스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3D0097-FD84-4D98-B00E-C368D33B098B}"/>
                </a:ext>
              </a:extLst>
            </p:cNvPr>
            <p:cNvGrpSpPr/>
            <p:nvPr/>
          </p:nvGrpSpPr>
          <p:grpSpPr>
            <a:xfrm>
              <a:off x="922367" y="2076999"/>
              <a:ext cx="4267871" cy="4278006"/>
              <a:chOff x="-1572508" y="-409499"/>
              <a:chExt cx="6193706" cy="620841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60C5B6E-353B-4FD6-BF31-DDBA8429AF97}"/>
                  </a:ext>
                </a:extLst>
              </p:cNvPr>
              <p:cNvSpPr/>
              <p:nvPr/>
            </p:nvSpPr>
            <p:spPr>
              <a:xfrm>
                <a:off x="-1218601" y="-162445"/>
                <a:ext cx="5839799" cy="570707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9E5DFD-21A0-47B8-B530-42A1C311A5B9}"/>
                  </a:ext>
                </a:extLst>
              </p:cNvPr>
              <p:cNvSpPr/>
              <p:nvPr/>
            </p:nvSpPr>
            <p:spPr>
              <a:xfrm>
                <a:off x="-1572508" y="114575"/>
                <a:ext cx="5816534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C000">
                        <a:alpha val="50000"/>
                      </a:srgbClr>
                    </a:gs>
                    <a:gs pos="100000">
                      <a:srgbClr val="FF0000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9EFBA2D-6EA7-4EFB-99F2-B6370FB291AB}"/>
                  </a:ext>
                </a:extLst>
              </p:cNvPr>
              <p:cNvSpPr/>
              <p:nvPr/>
            </p:nvSpPr>
            <p:spPr>
              <a:xfrm>
                <a:off x="-999593" y="-409499"/>
                <a:ext cx="5152825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DF79">
                        <a:alpha val="50000"/>
                      </a:srgbClr>
                    </a:gs>
                    <a:gs pos="100000">
                      <a:srgbClr val="FF5B5B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FC22DF0-7767-4C10-8FDE-200B5275A7A0}"/>
              </a:ext>
            </a:extLst>
          </p:cNvPr>
          <p:cNvSpPr/>
          <p:nvPr/>
        </p:nvSpPr>
        <p:spPr>
          <a:xfrm>
            <a:off x="4309601" y="2172994"/>
            <a:ext cx="3854725" cy="385472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 err="1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 </a:t>
            </a:r>
            <a:r>
              <a: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(Scene)</a:t>
            </a: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98DC0E-AF99-4F56-8718-0CFA6D35C5A0}"/>
              </a:ext>
            </a:extLst>
          </p:cNvPr>
          <p:cNvGrpSpPr/>
          <p:nvPr/>
        </p:nvGrpSpPr>
        <p:grpSpPr>
          <a:xfrm rot="21433893">
            <a:off x="4119384" y="1961386"/>
            <a:ext cx="4267871" cy="4278006"/>
            <a:chOff x="-1572508" y="-409499"/>
            <a:chExt cx="6193706" cy="620841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185A8D-9A90-4AA0-926F-722C0E8D0609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B510D7-AE67-44DB-BEF8-4AAB209FC6C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69AB1C-69F6-435F-A121-FB8A12A40D58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834EC6-488B-4D11-AABF-FB676B06F1FD}"/>
              </a:ext>
            </a:extLst>
          </p:cNvPr>
          <p:cNvSpPr txBox="1"/>
          <p:nvPr/>
        </p:nvSpPr>
        <p:spPr>
          <a:xfrm>
            <a:off x="258291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1DAF-613D-4CB8-866A-FD63D83AA686}"/>
              </a:ext>
            </a:extLst>
          </p:cNvPr>
          <p:cNvSpPr txBox="1"/>
          <p:nvPr/>
        </p:nvSpPr>
        <p:spPr>
          <a:xfrm>
            <a:off x="7717495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53A9B-5CED-4ADE-9B79-531BADD74C3B}"/>
              </a:ext>
            </a:extLst>
          </p:cNvPr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CB4B664-E6CE-4590-8501-0D05AF2C7CA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914425" y="2536586"/>
            <a:ext cx="469730" cy="47683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755C4DD-281A-49B5-9264-D2FB9AA9717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7863721" y="2503513"/>
            <a:ext cx="469732" cy="54298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Yu Gothic" panose="020B04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9800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오브젝트클래스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</TotalTime>
  <Words>207</Words>
  <Application>Microsoft Office PowerPoint</Application>
  <PresentationFormat>화면 슬라이드 쇼(4:3)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맑은 고딕</vt:lpstr>
      <vt:lpstr>나눔스퀘어</vt:lpstr>
      <vt:lpstr>Bauhaus 93</vt:lpstr>
      <vt:lpstr>Wingdings</vt:lpstr>
      <vt:lpstr>Calibri Light</vt:lpstr>
      <vt:lpstr>Arial</vt:lpstr>
      <vt:lpstr>Yu Gothic</vt:lpstr>
      <vt:lpstr>나눔바른펜</vt:lpstr>
      <vt:lpstr>Calibri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114</cp:revision>
  <dcterms:created xsi:type="dcterms:W3CDTF">2017-06-17T14:51:33Z</dcterms:created>
  <dcterms:modified xsi:type="dcterms:W3CDTF">2017-06-21T01:27:37Z</dcterms:modified>
</cp:coreProperties>
</file>