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7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주희" initials="송" lastIdx="3" clrIdx="0">
    <p:extLst>
      <p:ext uri="{19B8F6BF-5375-455C-9EA6-DF929625EA0E}">
        <p15:presenceInfo xmlns:p15="http://schemas.microsoft.com/office/powerpoint/2012/main" userId="0c9b95620b356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FF6"/>
    <a:srgbClr val="F02802"/>
    <a:srgbClr val="9E3897"/>
    <a:srgbClr val="D22802"/>
    <a:srgbClr val="00B9F6"/>
    <a:srgbClr val="FF7878"/>
    <a:srgbClr val="E20000"/>
    <a:srgbClr val="C80000"/>
    <a:srgbClr val="FF5B5B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>
        <p:scale>
          <a:sx n="75" d="100"/>
          <a:sy n="75" d="100"/>
        </p:scale>
        <p:origin x="33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82876F8-19F2-4266-8AD5-034259A24D5D}"/>
              </a:ext>
            </a:extLst>
          </p:cNvPr>
          <p:cNvGrpSpPr/>
          <p:nvPr/>
        </p:nvGrpSpPr>
        <p:grpSpPr>
          <a:xfrm>
            <a:off x="865294" y="638907"/>
            <a:ext cx="5394830" cy="5430805"/>
            <a:chOff x="865294" y="638907"/>
            <a:chExt cx="5394830" cy="5430805"/>
          </a:xfrm>
        </p:grpSpPr>
        <p:sp>
          <p:nvSpPr>
            <p:cNvPr id="4" name="타원 3"/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27698" y="2692412"/>
            <a:ext cx="25170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 API</a:t>
            </a:r>
          </a:p>
          <a:p>
            <a:r>
              <a:rPr lang="ko-KR" altLang="en-US" sz="4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텀프로젝트</a:t>
            </a:r>
            <a:endParaRPr lang="ko-KR" altLang="en-US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8377" y="5361471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2016180025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2016180033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>
            <a:off x="8489971" y="5098222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BEBAC2EE-C006-4F8B-976F-ACF769FEE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2706">
            <a:off x="4840291" y="3063733"/>
            <a:ext cx="798000" cy="828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CF35418B-D629-491F-89F5-D666E23C5A3A}"/>
              </a:ext>
            </a:extLst>
          </p:cNvPr>
          <p:cNvSpPr/>
          <p:nvPr/>
        </p:nvSpPr>
        <p:spPr>
          <a:xfrm>
            <a:off x="6374621" y="3065287"/>
            <a:ext cx="798990" cy="80364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BB1470-A95D-457F-8C59-E1598C10E6ED}"/>
              </a:ext>
            </a:extLst>
          </p:cNvPr>
          <p:cNvSpPr/>
          <p:nvPr/>
        </p:nvSpPr>
        <p:spPr>
          <a:xfrm>
            <a:off x="1976800" y="2899695"/>
            <a:ext cx="1124403" cy="1137304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802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그리기 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730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Alpha </a:t>
            </a:r>
            <a:r>
              <a:rPr lang="en-US" altLang="ko-KR" sz="6000" dirty="0" err="1">
                <a:solidFill>
                  <a:schemeClr val="bg1"/>
                </a:solidFill>
              </a:rPr>
              <a:t>img</a:t>
            </a:r>
            <a:r>
              <a:rPr lang="ko-KR" altLang="en-US" sz="6000" dirty="0">
                <a:solidFill>
                  <a:schemeClr val="bg1"/>
                </a:solidFill>
              </a:rPr>
              <a:t> </a:t>
            </a:r>
            <a:r>
              <a:rPr lang="en-US" altLang="ko-KR" sz="6000" dirty="0">
                <a:solidFill>
                  <a:schemeClr val="bg1"/>
                </a:solidFill>
              </a:rPr>
              <a:t>rotate draw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9002FC-FE28-4B48-A97D-E04409BA6847}"/>
              </a:ext>
            </a:extLst>
          </p:cNvPr>
          <p:cNvGrpSpPr/>
          <p:nvPr/>
        </p:nvGrpSpPr>
        <p:grpSpPr>
          <a:xfrm>
            <a:off x="486601" y="3028223"/>
            <a:ext cx="772357" cy="781235"/>
            <a:chOff x="1722267" y="3124940"/>
            <a:chExt cx="772357" cy="781235"/>
          </a:xfrm>
        </p:grpSpPr>
        <p:sp>
          <p:nvSpPr>
            <p:cNvPr id="2" name="별: 꼭짓점 6개 1">
              <a:extLst>
                <a:ext uri="{FF2B5EF4-FFF2-40B4-BE49-F238E27FC236}">
                  <a16:creationId xmlns:a16="http://schemas.microsoft.com/office/drawing/2014/main" id="{5EBF6C72-F8E0-442A-BB9E-717A60103512}"/>
                </a:ext>
              </a:extLst>
            </p:cNvPr>
            <p:cNvSpPr/>
            <p:nvPr/>
          </p:nvSpPr>
          <p:spPr>
            <a:xfrm>
              <a:off x="1722267" y="3284738"/>
              <a:ext cx="772357" cy="621437"/>
            </a:xfrm>
            <a:prstGeom prst="star6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F6CD15-D26F-411A-9A84-8897EE97B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885" y="3124940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7F54AE-1B8F-4983-9373-EDB18F4A3B6E}"/>
              </a:ext>
            </a:extLst>
          </p:cNvPr>
          <p:cNvGrpSpPr/>
          <p:nvPr/>
        </p:nvGrpSpPr>
        <p:grpSpPr>
          <a:xfrm>
            <a:off x="2139519" y="3081489"/>
            <a:ext cx="819611" cy="828000"/>
            <a:chOff x="2139519" y="3081489"/>
            <a:chExt cx="819611" cy="828000"/>
          </a:xfrm>
        </p:grpSpPr>
        <p:sp>
          <p:nvSpPr>
            <p:cNvPr id="16" name="별: 꼭짓점 6개 15">
              <a:extLst>
                <a:ext uri="{FF2B5EF4-FFF2-40B4-BE49-F238E27FC236}">
                  <a16:creationId xmlns:a16="http://schemas.microsoft.com/office/drawing/2014/main" id="{286C5129-E368-47FA-A914-1DEABE0F7EC7}"/>
                </a:ext>
              </a:extLst>
            </p:cNvPr>
            <p:cNvSpPr/>
            <p:nvPr/>
          </p:nvSpPr>
          <p:spPr>
            <a:xfrm rot="2747528">
              <a:off x="2163447" y="3188225"/>
              <a:ext cx="772357" cy="621437"/>
            </a:xfrm>
            <a:prstGeom prst="star6">
              <a:avLst/>
            </a:prstGeom>
            <a:solidFill>
              <a:schemeClr val="accent1"/>
            </a:solidFill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7610B36-952C-4C34-A4D1-3FD31B34E3A1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714994" y="3100143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2CEC46F-23CF-4862-9CB5-D9D0E8908913}"/>
                </a:ext>
              </a:extLst>
            </p:cNvPr>
            <p:cNvSpPr/>
            <p:nvPr/>
          </p:nvSpPr>
          <p:spPr>
            <a:xfrm>
              <a:off x="2139519" y="3081489"/>
              <a:ext cx="798990" cy="828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F64EE8A-8808-4377-B393-D64A2EDE5B0C}"/>
              </a:ext>
            </a:extLst>
          </p:cNvPr>
          <p:cNvGrpSpPr/>
          <p:nvPr/>
        </p:nvGrpSpPr>
        <p:grpSpPr>
          <a:xfrm rot="18864007">
            <a:off x="3420177" y="3053417"/>
            <a:ext cx="819611" cy="828000"/>
            <a:chOff x="1883546" y="3180623"/>
            <a:chExt cx="819611" cy="82800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B306001-993A-42A0-A771-D2A8E4556E48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459021" y="3199277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2C68066-1EE3-4FF3-97ED-088BAFC2A94C}"/>
                </a:ext>
              </a:extLst>
            </p:cNvPr>
            <p:cNvSpPr/>
            <p:nvPr/>
          </p:nvSpPr>
          <p:spPr>
            <a:xfrm>
              <a:off x="1883546" y="3180623"/>
              <a:ext cx="798990" cy="8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5EAF58-3123-4294-8F73-138DF10848E0}"/>
              </a:ext>
            </a:extLst>
          </p:cNvPr>
          <p:cNvGrpSpPr/>
          <p:nvPr/>
        </p:nvGrpSpPr>
        <p:grpSpPr>
          <a:xfrm>
            <a:off x="4819603" y="3057611"/>
            <a:ext cx="828000" cy="819611"/>
            <a:chOff x="4677559" y="3057611"/>
            <a:chExt cx="828000" cy="81961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DA5B945-5518-4C14-9E3E-BA099407D158}"/>
                </a:ext>
              </a:extLst>
            </p:cNvPr>
            <p:cNvGrpSpPr/>
            <p:nvPr/>
          </p:nvGrpSpPr>
          <p:grpSpPr>
            <a:xfrm rot="18864007">
              <a:off x="4681753" y="3053417"/>
              <a:ext cx="819611" cy="828000"/>
              <a:chOff x="1883546" y="3180623"/>
              <a:chExt cx="819611" cy="828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87409F69-2275-43E0-A951-143CDA8DEBED}"/>
                  </a:ext>
                </a:extLst>
              </p:cNvPr>
              <p:cNvCxnSpPr>
                <a:cxnSpLocks/>
              </p:cNvCxnSpPr>
              <p:nvPr/>
            </p:nvCxnSpPr>
            <p:spPr>
              <a:xfrm rot="2747528" flipV="1">
                <a:off x="2459021" y="3199277"/>
                <a:ext cx="0" cy="488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B4E844F-41A0-4639-8D65-00935B9D2899}"/>
                  </a:ext>
                </a:extLst>
              </p:cNvPr>
              <p:cNvSpPr/>
              <p:nvPr/>
            </p:nvSpPr>
            <p:spPr>
              <a:xfrm>
                <a:off x="1883546" y="3180623"/>
                <a:ext cx="798990" cy="82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별: 꼭짓점 6개 33">
              <a:extLst>
                <a:ext uri="{FF2B5EF4-FFF2-40B4-BE49-F238E27FC236}">
                  <a16:creationId xmlns:a16="http://schemas.microsoft.com/office/drawing/2014/main" id="{A19EFE0C-96D9-40BC-8F8C-808F8B511D92}"/>
                </a:ext>
              </a:extLst>
            </p:cNvPr>
            <p:cNvSpPr/>
            <p:nvPr/>
          </p:nvSpPr>
          <p:spPr>
            <a:xfrm>
              <a:off x="4703559" y="3162324"/>
              <a:ext cx="772357" cy="621437"/>
            </a:xfrm>
            <a:prstGeom prst="star6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7A17348-C003-4A8F-9120-DB671AA93C6E}"/>
              </a:ext>
            </a:extLst>
          </p:cNvPr>
          <p:cNvSpPr txBox="1"/>
          <p:nvPr/>
        </p:nvSpPr>
        <p:spPr>
          <a:xfrm>
            <a:off x="239470" y="3819041"/>
            <a:ext cx="14284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원본</a:t>
            </a:r>
            <a:r>
              <a:rPr lang="en-US" altLang="ko-KR" sz="1500" dirty="0">
                <a:solidFill>
                  <a:schemeClr val="bg1"/>
                </a:solidFill>
              </a:rPr>
              <a:t>-alpha </a:t>
            </a:r>
            <a:r>
              <a:rPr lang="en-US" altLang="ko-KR" sz="1500" dirty="0" err="1">
                <a:solidFill>
                  <a:schemeClr val="bg1"/>
                </a:solidFill>
              </a:rPr>
              <a:t>img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</a:rPr>
              <a:t>만큼 </a:t>
            </a:r>
            <a:r>
              <a:rPr lang="ko-KR" altLang="en-US" sz="1500" dirty="0" err="1">
                <a:solidFill>
                  <a:schemeClr val="bg1"/>
                </a:solidFill>
              </a:rPr>
              <a:t>회전해야함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8AD978-157C-422A-84D7-9A119B2296CF}"/>
              </a:ext>
            </a:extLst>
          </p:cNvPr>
          <p:cNvSpPr txBox="1"/>
          <p:nvPr/>
        </p:nvSpPr>
        <p:spPr>
          <a:xfrm>
            <a:off x="1894706" y="3992415"/>
            <a:ext cx="120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</a:rPr>
              <a:t>이미지가 회전되어 그려질 배경확보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98894B-23FA-4327-A2FC-189E16B99FDA}"/>
              </a:ext>
            </a:extLst>
          </p:cNvPr>
          <p:cNvSpPr txBox="1"/>
          <p:nvPr/>
        </p:nvSpPr>
        <p:spPr>
          <a:xfrm>
            <a:off x="3101204" y="4049873"/>
            <a:ext cx="1479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확보한 배경 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–delta</a:t>
            </a:r>
            <a:r>
              <a:rPr lang="ko-KR" altLang="en-US" sz="1500" dirty="0">
                <a:solidFill>
                  <a:schemeClr val="bg1"/>
                </a:solidFill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회전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4B846B-670E-4AC8-97E3-B2AC0D12B5D5}"/>
              </a:ext>
            </a:extLst>
          </p:cNvPr>
          <p:cNvSpPr txBox="1"/>
          <p:nvPr/>
        </p:nvSpPr>
        <p:spPr>
          <a:xfrm>
            <a:off x="4651085" y="4046390"/>
            <a:ext cx="14796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bg1"/>
                </a:solidFill>
              </a:rPr>
              <a:t>씨이미지</a:t>
            </a:r>
            <a:r>
              <a:rPr lang="en-US" altLang="ko-KR" sz="1500" dirty="0">
                <a:solidFill>
                  <a:schemeClr val="bg1"/>
                </a:solidFill>
              </a:rPr>
              <a:t>-draw</a:t>
            </a:r>
            <a:r>
              <a:rPr lang="ko-KR" altLang="en-US" sz="1500" dirty="0">
                <a:solidFill>
                  <a:schemeClr val="bg1"/>
                </a:solidFill>
              </a:rPr>
              <a:t>로 투명하게 그림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CB130A-C3A4-4F02-A594-FB7D3ADBBCA6}"/>
              </a:ext>
            </a:extLst>
          </p:cNvPr>
          <p:cNvSpPr txBox="1"/>
          <p:nvPr/>
        </p:nvSpPr>
        <p:spPr>
          <a:xfrm>
            <a:off x="6222152" y="4036998"/>
            <a:ext cx="1479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회전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14EE3E-919D-48CF-9C95-0E28DDD1D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2706">
            <a:off x="3428849" y="3063733"/>
            <a:ext cx="798000" cy="8280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FA502E16-8151-45F0-AE72-226AF8AD36E6}"/>
              </a:ext>
            </a:extLst>
          </p:cNvPr>
          <p:cNvGrpSpPr/>
          <p:nvPr/>
        </p:nvGrpSpPr>
        <p:grpSpPr>
          <a:xfrm>
            <a:off x="6372794" y="3054855"/>
            <a:ext cx="819611" cy="828000"/>
            <a:chOff x="2139519" y="3081489"/>
            <a:chExt cx="819611" cy="828000"/>
          </a:xfrm>
        </p:grpSpPr>
        <p:sp>
          <p:nvSpPr>
            <p:cNvPr id="47" name="별: 꼭짓점 6개 46">
              <a:extLst>
                <a:ext uri="{FF2B5EF4-FFF2-40B4-BE49-F238E27FC236}">
                  <a16:creationId xmlns:a16="http://schemas.microsoft.com/office/drawing/2014/main" id="{CD7B4C8E-0BC1-4501-970B-633693E2F718}"/>
                </a:ext>
              </a:extLst>
            </p:cNvPr>
            <p:cNvSpPr/>
            <p:nvPr/>
          </p:nvSpPr>
          <p:spPr>
            <a:xfrm rot="2747528">
              <a:off x="2163447" y="3188225"/>
              <a:ext cx="772357" cy="621437"/>
            </a:xfrm>
            <a:prstGeom prst="star6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FC1A790-9FC4-42F5-9DE3-614567755C85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714994" y="3100143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5D7211C-FBA9-4357-8876-51B0E2B069BF}"/>
                </a:ext>
              </a:extLst>
            </p:cNvPr>
            <p:cNvSpPr/>
            <p:nvPr/>
          </p:nvSpPr>
          <p:spPr>
            <a:xfrm>
              <a:off x="2139519" y="3081489"/>
              <a:ext cx="798990" cy="8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9198099-8735-481E-B9F1-A232AAE1121C}"/>
              </a:ext>
            </a:extLst>
          </p:cNvPr>
          <p:cNvSpPr/>
          <p:nvPr/>
        </p:nvSpPr>
        <p:spPr>
          <a:xfrm>
            <a:off x="9370326" y="3383457"/>
            <a:ext cx="798990" cy="82799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53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적을 많이 생성했더니 </a:t>
            </a:r>
            <a:r>
              <a:rPr lang="ko-KR" altLang="en-US" dirty="0" err="1">
                <a:solidFill>
                  <a:schemeClr val="bg1"/>
                </a:solidFill>
              </a:rPr>
              <a:t>느려져</a:t>
            </a:r>
            <a:r>
              <a:rPr lang="ko-KR" altLang="en-US" dirty="0">
                <a:solidFill>
                  <a:schemeClr val="bg1"/>
                </a:solidFill>
              </a:rPr>
              <a:t> 버렸다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</a:rPr>
              <a:t>적클래스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총알은 위치만 들고있게 아무것도 상속받지 말고 만들어볼까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ko-KR" altLang="en-US" dirty="0">
                <a:solidFill>
                  <a:schemeClr val="bg1"/>
                </a:solidFill>
              </a:rPr>
              <a:t>총알과 적 사이에 충돌검사를 공간분할로 처리해볼까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ko-KR" altLang="en-US" dirty="0" err="1">
                <a:solidFill>
                  <a:schemeClr val="bg1"/>
                </a:solidFill>
              </a:rPr>
              <a:t>투명값을</a:t>
            </a:r>
            <a:r>
              <a:rPr lang="ko-KR" altLang="en-US" dirty="0">
                <a:solidFill>
                  <a:schemeClr val="bg1"/>
                </a:solidFill>
              </a:rPr>
              <a:t> 사용하지 말아볼까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</a:p>
          <a:p>
            <a:pPr lvl="1">
              <a:buFont typeface="Wingdings" panose="05000000000000000000" pitchFamily="2" charset="2"/>
              <a:buChar char=""/>
            </a:pPr>
            <a:endParaRPr lang="en-US" altLang="ko-KR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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결과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회전 이미지를 </a:t>
            </a:r>
            <a:r>
              <a:rPr lang="en-US" altLang="ko-KR" dirty="0" err="1">
                <a:solidFill>
                  <a:schemeClr val="bg1"/>
                </a:solidFill>
              </a:rPr>
              <a:t>plgblt</a:t>
            </a:r>
            <a:r>
              <a:rPr lang="ko-KR" altLang="en-US" dirty="0">
                <a:solidFill>
                  <a:schemeClr val="bg1"/>
                </a:solidFill>
              </a:rPr>
              <a:t>대신 </a:t>
            </a:r>
            <a:r>
              <a:rPr lang="ko-KR" altLang="en-US" dirty="0" err="1">
                <a:solidFill>
                  <a:schemeClr val="bg1"/>
                </a:solidFill>
              </a:rPr>
              <a:t>스프라이트</a:t>
            </a:r>
            <a:r>
              <a:rPr lang="ko-KR" altLang="en-US" dirty="0">
                <a:solidFill>
                  <a:schemeClr val="bg1"/>
                </a:solidFill>
              </a:rPr>
              <a:t> 이미지로 바꾸니까  </a:t>
            </a:r>
            <a:r>
              <a:rPr lang="ko-KR" altLang="en-US" dirty="0" err="1">
                <a:solidFill>
                  <a:schemeClr val="bg1"/>
                </a:solidFill>
              </a:rPr>
              <a:t>잘됌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51507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모든 일의 원흉</a:t>
            </a:r>
          </a:p>
        </p:txBody>
      </p:sp>
    </p:spTree>
    <p:extLst>
      <p:ext uri="{BB962C8B-B14F-4D97-AF65-F5344CB8AC3E}">
        <p14:creationId xmlns:p14="http://schemas.microsoft.com/office/powerpoint/2010/main" val="360212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9E738-B42D-4970-AA9A-EA5D6F9F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HELP, </a:t>
            </a:r>
            <a:r>
              <a:rPr lang="en-US" altLang="ko-KR" dirty="0" err="1">
                <a:solidFill>
                  <a:schemeClr val="bg1"/>
                </a:solidFill>
              </a:rPr>
              <a:t>Resorce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쓰레기 값의 </a:t>
            </a:r>
            <a:r>
              <a:rPr lang="en-US" altLang="ko-KR" dirty="0">
                <a:solidFill>
                  <a:schemeClr val="bg1"/>
                </a:solidFill>
              </a:rPr>
              <a:t>bool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Update()-&gt;</a:t>
            </a:r>
            <a:r>
              <a:rPr lang="en-US" altLang="ko-KR" dirty="0" err="1">
                <a:solidFill>
                  <a:schemeClr val="bg1"/>
                </a:solidFill>
              </a:rPr>
              <a:t>Init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DeleteObject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oldbr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~</a:t>
            </a:r>
            <a:r>
              <a:rPr lang="en-US" altLang="ko-KR" dirty="0" err="1">
                <a:solidFill>
                  <a:schemeClr val="bg1"/>
                </a:solidFill>
              </a:rPr>
              <a:t>CEnemy</a:t>
            </a:r>
            <a:r>
              <a:rPr lang="en-US" altLang="ko-KR" dirty="0">
                <a:solidFill>
                  <a:schemeClr val="bg1"/>
                </a:solidFill>
              </a:rPr>
              <a:t>(){ delete </a:t>
            </a:r>
            <a:r>
              <a:rPr lang="en-US" altLang="ko-KR" dirty="0" err="1">
                <a:solidFill>
                  <a:schemeClr val="bg1"/>
                </a:solidFill>
              </a:rPr>
              <a:t>m_ptr</a:t>
            </a:r>
            <a:r>
              <a:rPr lang="en-US" altLang="ko-KR" dirty="0">
                <a:solidFill>
                  <a:schemeClr val="bg1"/>
                </a:solidFill>
              </a:rPr>
              <a:t>;} </a:t>
            </a:r>
            <a:r>
              <a:rPr lang="ko-KR" altLang="en-US" dirty="0">
                <a:solidFill>
                  <a:schemeClr val="bg1"/>
                </a:solidFill>
              </a:rPr>
              <a:t>와중에 복사생성하기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182B62-496D-402C-ABCE-8E61DCEC8C95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BE0762-15DC-4D93-A0A2-9D41C8F4C3EB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FE21D4-D965-4502-A539-DCB19AAB75CF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57168C-BDF9-445D-B376-111826E95199}"/>
              </a:ext>
            </a:extLst>
          </p:cNvPr>
          <p:cNvSpPr/>
          <p:nvPr/>
        </p:nvSpPr>
        <p:spPr>
          <a:xfrm>
            <a:off x="8558073" y="2099073"/>
            <a:ext cx="585926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876079-5434-41B4-9E4D-8CB7F578E007}"/>
              </a:ext>
            </a:extLst>
          </p:cNvPr>
          <p:cNvSpPr/>
          <p:nvPr/>
        </p:nvSpPr>
        <p:spPr>
          <a:xfrm>
            <a:off x="7683910" y="2563648"/>
            <a:ext cx="1460089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A4068-8AB7-43EE-9DD1-194C3A4D3E4D}"/>
              </a:ext>
            </a:extLst>
          </p:cNvPr>
          <p:cNvSpPr txBox="1"/>
          <p:nvPr/>
        </p:nvSpPr>
        <p:spPr>
          <a:xfrm>
            <a:off x="745726" y="618835"/>
            <a:ext cx="6112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오늘의 코딩 목록</a:t>
            </a:r>
          </a:p>
        </p:txBody>
      </p:sp>
    </p:spTree>
    <p:extLst>
      <p:ext uri="{BB962C8B-B14F-4D97-AF65-F5344CB8AC3E}">
        <p14:creationId xmlns:p14="http://schemas.microsoft.com/office/powerpoint/2010/main" val="14581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904" y="2930496"/>
            <a:ext cx="2014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9338" y="1545502"/>
            <a:ext cx="34141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  <a:endParaRPr lang="en-US" altLang="ko-KR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구현내용</a:t>
            </a:r>
            <a:endParaRPr lang="en-US" altLang="ko-KR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역할분배</a:t>
            </a:r>
            <a:endParaRPr lang="en-US" altLang="ko-KR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제작일정</a:t>
            </a:r>
          </a:p>
        </p:txBody>
      </p:sp>
      <p:sp>
        <p:nvSpPr>
          <p:cNvPr id="10" name="타원 9"/>
          <p:cNvSpPr/>
          <p:nvPr/>
        </p:nvSpPr>
        <p:spPr>
          <a:xfrm>
            <a:off x="-2172066" y="975150"/>
            <a:ext cx="5040923" cy="4926358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-2525973" y="1247178"/>
            <a:ext cx="5020840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-1953058" y="723104"/>
            <a:ext cx="4447925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9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44117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게임제목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Satellite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   :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디펜스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게임목적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행성방어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	        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소행성파괴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7683910" y="1634498"/>
            <a:ext cx="1460089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8558073" y="2099073"/>
            <a:ext cx="585926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58073" y="2563648"/>
            <a:ext cx="585926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0316" y="311059"/>
            <a:ext cx="24582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rgbClr val="D22802"/>
                </a:solidFill>
              </a:rPr>
              <a:t>Index</a:t>
            </a:r>
            <a:endParaRPr lang="ko-KR" altLang="en-US" sz="8000" dirty="0">
              <a:solidFill>
                <a:srgbClr val="D2280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EC4BBC-3BC1-463B-88C7-AED9A69A6062}"/>
              </a:ext>
            </a:extLst>
          </p:cNvPr>
          <p:cNvSpPr/>
          <p:nvPr/>
        </p:nvSpPr>
        <p:spPr>
          <a:xfrm>
            <a:off x="9144000" y="705348"/>
            <a:ext cx="585927" cy="464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11228-DCF2-4F60-BFEC-3404D801F843}"/>
              </a:ext>
            </a:extLst>
          </p:cNvPr>
          <p:cNvSpPr/>
          <p:nvPr/>
        </p:nvSpPr>
        <p:spPr>
          <a:xfrm>
            <a:off x="9144002" y="1169923"/>
            <a:ext cx="585926" cy="464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E1CB8A-E336-48F3-9D74-7364E6B1398D}"/>
              </a:ext>
            </a:extLst>
          </p:cNvPr>
          <p:cNvSpPr/>
          <p:nvPr/>
        </p:nvSpPr>
        <p:spPr>
          <a:xfrm>
            <a:off x="9144000" y="1634498"/>
            <a:ext cx="585927" cy="464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12DC26-3A80-4ECC-8101-4DE0A485759D}"/>
              </a:ext>
            </a:extLst>
          </p:cNvPr>
          <p:cNvSpPr/>
          <p:nvPr/>
        </p:nvSpPr>
        <p:spPr>
          <a:xfrm>
            <a:off x="9144001" y="2099073"/>
            <a:ext cx="585926" cy="464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FE10F0-7B67-4801-A845-A376E95D5507}"/>
              </a:ext>
            </a:extLst>
          </p:cNvPr>
          <p:cNvSpPr/>
          <p:nvPr/>
        </p:nvSpPr>
        <p:spPr>
          <a:xfrm>
            <a:off x="9144001" y="2563648"/>
            <a:ext cx="585926" cy="464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5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7683910" y="2099073"/>
            <a:ext cx="1460089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58073" y="2563648"/>
            <a:ext cx="585926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0316" y="311059"/>
            <a:ext cx="24582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rgbClr val="D22802"/>
                </a:solidFill>
              </a:rPr>
              <a:t>Index</a:t>
            </a:r>
            <a:endParaRPr lang="ko-KR" altLang="en-US" sz="8000" dirty="0">
              <a:solidFill>
                <a:srgbClr val="D22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6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8558073" y="2099073"/>
            <a:ext cx="585926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83910" y="2563648"/>
            <a:ext cx="1460089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5726" y="618835"/>
            <a:ext cx="2611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제작과정</a:t>
            </a:r>
          </a:p>
        </p:txBody>
      </p:sp>
    </p:spTree>
    <p:extLst>
      <p:ext uri="{BB962C8B-B14F-4D97-AF65-F5344CB8AC3E}">
        <p14:creationId xmlns:p14="http://schemas.microsoft.com/office/powerpoint/2010/main" val="332587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435000" y="3439531"/>
            <a:ext cx="8291744" cy="8877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44505" y="29764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238192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0744" y="2981765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5367327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101719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3234885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018252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H="1">
            <a:off x="7151418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729" y="1108962"/>
            <a:ext cx="14927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1/4 (~ 6/7)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프레임워크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부모클래스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 및 </a:t>
            </a:r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인트로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246" y="4184586"/>
            <a:ext cx="13837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2/4 (~ 6/11)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차일드클래스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854" y="297164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제작기간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6 / 4 ~ 6 / 20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58638" y="1643351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3/4 (~ 6/16)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필터 및 폴더정리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51300" y="4266286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4/4 (~ 6/20)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리소스수정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678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차일드</a:t>
            </a:r>
            <a:r>
              <a:rPr lang="ko-KR" altLang="en-US" dirty="0">
                <a:solidFill>
                  <a:schemeClr val="bg1"/>
                </a:solidFill>
              </a:rPr>
              <a:t> 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Alpha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rotate draw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모든 일의 원흉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 err="1">
                <a:solidFill>
                  <a:schemeClr val="bg1"/>
                </a:solidFill>
              </a:rPr>
              <a:t>느려진</a:t>
            </a:r>
            <a:r>
              <a:rPr lang="ko-KR" altLang="en-US" dirty="0">
                <a:solidFill>
                  <a:schemeClr val="bg1"/>
                </a:solidFill>
              </a:rPr>
              <a:t> 프로젝트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주요제작리스트</a:t>
            </a:r>
          </a:p>
        </p:txBody>
      </p:sp>
    </p:spTree>
    <p:extLst>
      <p:ext uri="{BB962C8B-B14F-4D97-AF65-F5344CB8AC3E}">
        <p14:creationId xmlns:p14="http://schemas.microsoft.com/office/powerpoint/2010/main" val="4578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Scene </a:t>
            </a:r>
            <a:r>
              <a:rPr lang="ko-KR" altLang="en-US" dirty="0">
                <a:solidFill>
                  <a:schemeClr val="bg1"/>
                </a:solidFill>
              </a:rPr>
              <a:t>만으로 불가능 했던 것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game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edit</a:t>
            </a:r>
            <a:r>
              <a:rPr lang="ko-KR" altLang="en-US" dirty="0" err="1">
                <a:solidFill>
                  <a:schemeClr val="bg1"/>
                </a:solidFill>
              </a:rPr>
              <a:t>씬과의</a:t>
            </a:r>
            <a:r>
              <a:rPr lang="ko-KR" altLang="en-US" dirty="0">
                <a:solidFill>
                  <a:schemeClr val="bg1"/>
                </a:solidFill>
              </a:rPr>
              <a:t> 상호작용 불가능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이 </a:t>
            </a:r>
            <a:r>
              <a:rPr lang="en-US" altLang="ko-KR" dirty="0" err="1">
                <a:solidFill>
                  <a:schemeClr val="bg1"/>
                </a:solidFill>
              </a:rPr>
              <a:t>FrameWork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ko-KR" altLang="en-US" dirty="0" err="1">
                <a:solidFill>
                  <a:schemeClr val="bg1"/>
                </a:solidFill>
              </a:rPr>
              <a:t>들려있듯이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 err="1">
                <a:solidFill>
                  <a:schemeClr val="bg1"/>
                </a:solidFill>
              </a:rPr>
              <a:t>ChildScene</a:t>
            </a:r>
            <a:r>
              <a:rPr lang="ko-KR" altLang="en-US" dirty="0">
                <a:solidFill>
                  <a:schemeClr val="bg1"/>
                </a:solidFill>
              </a:rPr>
              <a:t>을 들려주었음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ChildGetMessge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함수로 상호작용 처리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</a:rPr>
              <a:t>차일드</a:t>
            </a:r>
            <a:r>
              <a:rPr lang="ko-KR" altLang="en-US" sz="6000" dirty="0">
                <a:solidFill>
                  <a:schemeClr val="bg1"/>
                </a:solidFill>
              </a:rPr>
              <a:t> 씬</a:t>
            </a:r>
            <a:endParaRPr lang="en-US" altLang="ko-K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9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205</Words>
  <Application>Microsoft Office PowerPoint</Application>
  <PresentationFormat>화면 슬라이드 쇼(4:3)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나눔바른펜</vt:lpstr>
      <vt:lpstr>나눔스퀘어 Light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Zoe Lee</dc:creator>
  <cp:lastModifiedBy>송주희</cp:lastModifiedBy>
  <cp:revision>52</cp:revision>
  <dcterms:created xsi:type="dcterms:W3CDTF">2017-06-17T14:51:33Z</dcterms:created>
  <dcterms:modified xsi:type="dcterms:W3CDTF">2017-06-18T06:18:29Z</dcterms:modified>
</cp:coreProperties>
</file>