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897"/>
    <a:srgbClr val="D22802"/>
    <a:srgbClr val="00B9F6"/>
    <a:srgbClr val="3BFFF6"/>
    <a:srgbClr val="F02802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19201" y="890953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5294" y="1162981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38209" y="638907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7698" y="2692412"/>
            <a:ext cx="2517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텀프로젝트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별: 꼭짓점 6개 15">
            <a:extLst>
              <a:ext uri="{FF2B5EF4-FFF2-40B4-BE49-F238E27FC236}">
                <a16:creationId xmlns:a16="http://schemas.microsoft.com/office/drawing/2014/main" id="{286C5129-E368-47FA-A914-1DEABE0F7EC7}"/>
              </a:ext>
            </a:extLst>
          </p:cNvPr>
          <p:cNvSpPr/>
          <p:nvPr/>
        </p:nvSpPr>
        <p:spPr>
          <a:xfrm rot="2747528">
            <a:off x="2163447" y="3188225"/>
            <a:ext cx="772357" cy="621437"/>
          </a:xfrm>
          <a:prstGeom prst="star6">
            <a:avLst/>
          </a:prstGeom>
          <a:solidFill>
            <a:schemeClr val="accent1"/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610B36-952C-4C34-A4D1-3FD31B34E3A1}"/>
              </a:ext>
            </a:extLst>
          </p:cNvPr>
          <p:cNvCxnSpPr>
            <a:cxnSpLocks/>
          </p:cNvCxnSpPr>
          <p:nvPr/>
        </p:nvCxnSpPr>
        <p:spPr>
          <a:xfrm rot="2747528" flipV="1">
            <a:off x="2714994" y="3100143"/>
            <a:ext cx="0" cy="488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EC46F-23CF-4862-9CB5-D9D0E8908913}"/>
              </a:ext>
            </a:extLst>
          </p:cNvPr>
          <p:cNvSpPr/>
          <p:nvPr/>
        </p:nvSpPr>
        <p:spPr>
          <a:xfrm>
            <a:off x="2139519" y="3081489"/>
            <a:ext cx="798990" cy="82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9CEF3C-1F3D-4898-95E4-A222DBF8D8B1}"/>
              </a:ext>
            </a:extLst>
          </p:cNvPr>
          <p:cNvGrpSpPr/>
          <p:nvPr/>
        </p:nvGrpSpPr>
        <p:grpSpPr>
          <a:xfrm>
            <a:off x="6391268" y="3028223"/>
            <a:ext cx="852690" cy="852980"/>
            <a:chOff x="5994079" y="3036992"/>
            <a:chExt cx="852690" cy="8529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27A34A9-5363-478E-83DF-CD8BE79A6024}"/>
                </a:ext>
              </a:extLst>
            </p:cNvPr>
            <p:cNvGrpSpPr/>
            <p:nvPr/>
          </p:nvGrpSpPr>
          <p:grpSpPr>
            <a:xfrm rot="30795">
              <a:off x="5994079" y="3061972"/>
              <a:ext cx="819611" cy="828000"/>
              <a:chOff x="1883546" y="3180623"/>
              <a:chExt cx="819611" cy="828000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65E95DA-1DBB-4671-ABA4-F1BD81A6B954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515B3EC-FC51-42D0-ACFA-173F9EAEFB3C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67C2226-CD33-4E03-9CFB-7F61898B298B}"/>
                </a:ext>
              </a:extLst>
            </p:cNvPr>
            <p:cNvGrpSpPr/>
            <p:nvPr/>
          </p:nvGrpSpPr>
          <p:grpSpPr>
            <a:xfrm rot="2766788">
              <a:off x="6069973" y="3032553"/>
              <a:ext cx="772357" cy="781235"/>
              <a:chOff x="1722267" y="3124940"/>
              <a:chExt cx="772357" cy="781235"/>
            </a:xfrm>
          </p:grpSpPr>
          <p:sp>
            <p:nvSpPr>
              <p:cNvPr id="40" name="별: 꼭짓점 6개 39">
                <a:extLst>
                  <a:ext uri="{FF2B5EF4-FFF2-40B4-BE49-F238E27FC236}">
                    <a16:creationId xmlns:a16="http://schemas.microsoft.com/office/drawing/2014/main" id="{30E463DF-80AF-459B-9164-72D1E63458DB}"/>
                  </a:ext>
                </a:extLst>
              </p:cNvPr>
              <p:cNvSpPr/>
              <p:nvPr/>
            </p:nvSpPr>
            <p:spPr>
              <a:xfrm>
                <a:off x="1722267" y="3284738"/>
                <a:ext cx="772357" cy="621437"/>
              </a:xfrm>
              <a:prstGeom prst="star6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F8DC8A5-43E5-4CFF-9486-46BAC6D98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2885" y="3124940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9E738-B42D-4970-AA9A-EA5D6F9F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HELP, </a:t>
            </a:r>
            <a:r>
              <a:rPr lang="en-US" altLang="ko-KR" dirty="0" err="1">
                <a:solidFill>
                  <a:schemeClr val="bg1"/>
                </a:solidFill>
              </a:rPr>
              <a:t>Resorce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true(16)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Update()-&gt;</a:t>
            </a:r>
            <a:r>
              <a:rPr lang="en-US" altLang="ko-KR" dirty="0" err="1">
                <a:solidFill>
                  <a:schemeClr val="bg1"/>
                </a:solidFill>
              </a:rPr>
              <a:t>Init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DeleteObject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oldbr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182B62-496D-402C-ABCE-8E61DCEC8C95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E0762-15DC-4D93-A0A2-9D41C8F4C3EB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FE21D4-D965-4502-A539-DCB19AAB75CF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7168C-BDF9-445D-B376-111826E95199}"/>
              </a:ext>
            </a:extLst>
          </p:cNvPr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876079-5434-41B4-9E4D-8CB7F578E007}"/>
              </a:ext>
            </a:extLst>
          </p:cNvPr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745726" y="618835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오늘의 코딩 목록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4065DD-F26A-4D41-8AED-7EC1EDD9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6" y="4001294"/>
            <a:ext cx="6762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338" y="1545502"/>
            <a:ext cx="3414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제작일정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4117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     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7683910" y="1634498"/>
            <a:ext cx="1460089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7683910" y="2099073"/>
            <a:ext cx="1460089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26" y="618835"/>
            <a:ext cx="2611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196</Words>
  <Application>Microsoft Office PowerPoint</Application>
  <PresentationFormat>화면 슬라이드 쇼(4:3)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나눔바른펜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송주희</cp:lastModifiedBy>
  <cp:revision>43</cp:revision>
  <dcterms:created xsi:type="dcterms:W3CDTF">2017-06-17T14:51:33Z</dcterms:created>
  <dcterms:modified xsi:type="dcterms:W3CDTF">2017-06-17T20:15:52Z</dcterms:modified>
</cp:coreProperties>
</file>