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65" r:id="rId5"/>
    <p:sldId id="268" r:id="rId6"/>
    <p:sldId id="267" r:id="rId7"/>
    <p:sldId id="266" r:id="rId8"/>
    <p:sldId id="264" r:id="rId9"/>
    <p:sldId id="261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주희" initials="송" lastIdx="3" clrIdx="0">
    <p:extLst>
      <p:ext uri="{19B8F6BF-5375-455C-9EA6-DF929625EA0E}">
        <p15:presenceInfo xmlns:p15="http://schemas.microsoft.com/office/powerpoint/2012/main" userId="0c9b95620b356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FF6"/>
    <a:srgbClr val="F02802"/>
    <a:srgbClr val="9E3897"/>
    <a:srgbClr val="D22802"/>
    <a:srgbClr val="00B9F6"/>
    <a:srgbClr val="FF7878"/>
    <a:srgbClr val="E20000"/>
    <a:srgbClr val="C80000"/>
    <a:srgbClr val="FF5B5B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66" d="100"/>
          <a:sy n="66" d="100"/>
        </p:scale>
        <p:origin x="2069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6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2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1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8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1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9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C78-06FB-426E-8932-DB863AFFAC91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6A8D-98CD-42C6-ADBE-22B32ED25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2876F8-19F2-4266-8AD5-034259A24D5D}"/>
              </a:ext>
            </a:extLst>
          </p:cNvPr>
          <p:cNvGrpSpPr/>
          <p:nvPr/>
        </p:nvGrpSpPr>
        <p:grpSpPr>
          <a:xfrm>
            <a:off x="865294" y="638907"/>
            <a:ext cx="5394830" cy="5430805"/>
            <a:chOff x="865294" y="638907"/>
            <a:chExt cx="5394830" cy="5430805"/>
          </a:xfrm>
        </p:grpSpPr>
        <p:sp>
          <p:nvSpPr>
            <p:cNvPr id="4" name="타원 3"/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27698" y="2692412"/>
            <a:ext cx="25170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 API</a:t>
            </a:r>
          </a:p>
          <a:p>
            <a:r>
              <a:rPr lang="ko-KR" altLang="en-US" sz="40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텀프로젝트</a:t>
            </a:r>
            <a:endParaRPr lang="ko-KR" altLang="en-US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88377" y="5361471"/>
            <a:ext cx="2457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2016180025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송주희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2016180033 </a:t>
            </a:r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이세영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40584" t="75670" r="56018" b="13629"/>
          <a:stretch/>
        </p:blipFill>
        <p:spPr>
          <a:xfrm>
            <a:off x="8489971" y="5098222"/>
            <a:ext cx="310717" cy="55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4D878-CD7C-4D09-8FC0-A1DFB921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50" y="516806"/>
            <a:ext cx="2676070" cy="2676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9C17E-AB09-44DA-9557-E2D085210585}"/>
              </a:ext>
            </a:extLst>
          </p:cNvPr>
          <p:cNvSpPr txBox="1"/>
          <p:nvPr/>
        </p:nvSpPr>
        <p:spPr>
          <a:xfrm>
            <a:off x="3377677" y="2731211"/>
            <a:ext cx="228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Bauhaus 93" panose="04030905020B02020C02" pitchFamily="82" charset="0"/>
                <a:ea typeface="Adobe Fan Heiti Std B" panose="020B0700000000000000" pitchFamily="34" charset="-128"/>
              </a:rPr>
              <a:t>GitHub</a:t>
            </a:r>
            <a:endParaRPr lang="ko-KR" altLang="en-US" sz="5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pic>
        <p:nvPicPr>
          <p:cNvPr id="20" name="그림 19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37240033-BCAE-4C1B-B30A-1A82FE8E4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-8817" r="57278" b="1"/>
          <a:stretch/>
        </p:blipFill>
        <p:spPr>
          <a:xfrm>
            <a:off x="0" y="4264281"/>
            <a:ext cx="2627287" cy="2286000"/>
          </a:xfrm>
          <a:prstGeom prst="rect">
            <a:avLst/>
          </a:prstGeom>
        </p:spPr>
      </p:pic>
      <p:pic>
        <p:nvPicPr>
          <p:cNvPr id="22" name="그림 21" descr="물건이(가) 표시된 사진&#10;&#10;매우 높은 신뢰도로 생성된 설명">
            <a:extLst>
              <a:ext uri="{FF2B5EF4-FFF2-40B4-BE49-F238E27FC236}">
                <a16:creationId xmlns:a16="http://schemas.microsoft.com/office/drawing/2014/main" id="{0B13E3E9-CFD5-40C9-A002-99D0ED65D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80" r="12911"/>
          <a:stretch/>
        </p:blipFill>
        <p:spPr>
          <a:xfrm>
            <a:off x="6701737" y="4264281"/>
            <a:ext cx="2442259" cy="2286000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84872880-9D64-4E57-8864-82B659DB4FB9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rot="5400000" flipH="1" flipV="1">
            <a:off x="1043027" y="2125458"/>
            <a:ext cx="2409440" cy="1868206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연결선: 구부러짐 1023">
            <a:extLst>
              <a:ext uri="{FF2B5EF4-FFF2-40B4-BE49-F238E27FC236}">
                <a16:creationId xmlns:a16="http://schemas.microsoft.com/office/drawing/2014/main" id="{3D4B7DC7-FD5C-453F-B90D-0FC664C9A7B9}"/>
              </a:ext>
            </a:extLst>
          </p:cNvPr>
          <p:cNvCxnSpPr>
            <a:stCxn id="5" idx="3"/>
            <a:endCxn id="22" idx="0"/>
          </p:cNvCxnSpPr>
          <p:nvPr/>
        </p:nvCxnSpPr>
        <p:spPr>
          <a:xfrm>
            <a:off x="5857920" y="1854841"/>
            <a:ext cx="2064947" cy="2409440"/>
          </a:xfrm>
          <a:prstGeom prst="curvedConnector2">
            <a:avLst/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E29EB25-B2AD-45CD-99DB-67C557C5B46D}"/>
              </a:ext>
            </a:extLst>
          </p:cNvPr>
          <p:cNvSpPr txBox="1"/>
          <p:nvPr/>
        </p:nvSpPr>
        <p:spPr>
          <a:xfrm>
            <a:off x="3530278" y="2662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2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/>
          <p:nvPr/>
        </p:nvSpPr>
        <p:spPr>
          <a:xfrm>
            <a:off x="435000" y="3439531"/>
            <a:ext cx="8291744" cy="88776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144505" y="29764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17" name="직선 연결선 16"/>
          <p:cNvCxnSpPr>
            <a:cxnSpLocks/>
          </p:cNvCxnSpPr>
          <p:nvPr/>
        </p:nvCxnSpPr>
        <p:spPr>
          <a:xfrm>
            <a:off x="1238192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300744" y="2981765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5367327" y="3065190"/>
            <a:ext cx="519488" cy="37434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101719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27" name="직선 연결선 26"/>
          <p:cNvCxnSpPr>
            <a:cxnSpLocks/>
          </p:cNvCxnSpPr>
          <p:nvPr/>
        </p:nvCxnSpPr>
        <p:spPr>
          <a:xfrm flipH="1">
            <a:off x="3234885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018252" y="3830714"/>
            <a:ext cx="133165" cy="133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cxnSp>
        <p:nvCxnSpPr>
          <p:cNvPr id="34" name="직선 연결선 33"/>
          <p:cNvCxnSpPr>
            <a:cxnSpLocks/>
          </p:cNvCxnSpPr>
          <p:nvPr/>
        </p:nvCxnSpPr>
        <p:spPr>
          <a:xfrm flipH="1">
            <a:off x="7151418" y="3522956"/>
            <a:ext cx="342816" cy="32810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4729" y="1108962"/>
            <a:ext cx="14927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1/4 (~ 6/7)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프레임워크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부모클래스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로고 및 </a:t>
            </a:r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인트로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77246" y="4184586"/>
            <a:ext cx="13837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2/4 (~ 6/11)</a:t>
            </a: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차일드클래스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사운드클래스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리소스제작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854" y="297164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제작기간 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: 6 / 4 ~ 6 / 20</a:t>
            </a:r>
            <a:endParaRPr lang="ko-KR" altLang="en-US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58638" y="1643351"/>
            <a:ext cx="1670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3/4 (~ 6/16)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필터 및 폴더정리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51300" y="4266286"/>
            <a:ext cx="1467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4/4 (~ 6/20)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리소스수정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밸런스조정</a:t>
            </a:r>
            <a:endParaRPr lang="en-US" altLang="ko-KR" sz="2000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2000" dirty="0" err="1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게임콘텐츠</a:t>
            </a:r>
            <a:r>
              <a:rPr lang="en-US" altLang="ko-KR" sz="2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BD7BCD9-81B2-4253-B726-778D51E9202C}"/>
              </a:ext>
            </a:extLst>
          </p:cNvPr>
          <p:cNvGrpSpPr/>
          <p:nvPr/>
        </p:nvGrpSpPr>
        <p:grpSpPr>
          <a:xfrm>
            <a:off x="-2917584" y="4855801"/>
            <a:ext cx="5394830" cy="5430805"/>
            <a:chOff x="865294" y="638907"/>
            <a:chExt cx="5394830" cy="543080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8B375C2-28ED-420D-8426-49AC21982817}"/>
                </a:ext>
              </a:extLst>
            </p:cNvPr>
            <p:cNvSpPr/>
            <p:nvPr/>
          </p:nvSpPr>
          <p:spPr>
            <a:xfrm>
              <a:off x="1219201" y="890953"/>
              <a:ext cx="5040923" cy="492635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8D59ECF-DA15-400F-A91C-5023B8854F28}"/>
                </a:ext>
              </a:extLst>
            </p:cNvPr>
            <p:cNvSpPr/>
            <p:nvPr/>
          </p:nvSpPr>
          <p:spPr>
            <a:xfrm>
              <a:off x="865294" y="1162981"/>
              <a:ext cx="5020840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81000"/>
                    </a:srgbClr>
                  </a:gs>
                  <a:gs pos="100000">
                    <a:srgbClr val="FF0000">
                      <a:alpha val="67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D99AA0B-F0A1-46C4-995D-70E59081B08A}"/>
                </a:ext>
              </a:extLst>
            </p:cNvPr>
            <p:cNvSpPr/>
            <p:nvPr/>
          </p:nvSpPr>
          <p:spPr>
            <a:xfrm>
              <a:off x="1438209" y="638907"/>
              <a:ext cx="4447925" cy="490673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80784"/>
                    </a:srgbClr>
                  </a:gs>
                  <a:gs pos="100000">
                    <a:srgbClr val="FF5B5B">
                      <a:alpha val="66667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88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70904" y="2930496"/>
            <a:ext cx="2014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endParaRPr lang="ko-KR" altLang="en-US" sz="6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338" y="1545502"/>
            <a:ext cx="3414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구현내용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1028700" lvl="1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역할분배</a:t>
            </a:r>
            <a:endParaRPr lang="en-US" altLang="ko-KR" sz="4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제작과정</a:t>
            </a:r>
          </a:p>
        </p:txBody>
      </p:sp>
      <p:sp>
        <p:nvSpPr>
          <p:cNvPr id="10" name="타원 9"/>
          <p:cNvSpPr/>
          <p:nvPr/>
        </p:nvSpPr>
        <p:spPr>
          <a:xfrm>
            <a:off x="-2172066" y="975150"/>
            <a:ext cx="5040923" cy="4926358"/>
          </a:xfrm>
          <a:prstGeom prst="ellipse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-2525973" y="1247178"/>
            <a:ext cx="5020840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C000">
                    <a:alpha val="81000"/>
                  </a:srgbClr>
                </a:gs>
                <a:gs pos="100000">
                  <a:srgbClr val="FF0000">
                    <a:alpha val="6700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-1953058" y="723104"/>
            <a:ext cx="4447925" cy="4906731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rgbClr val="FFDF79">
                    <a:alpha val="80784"/>
                  </a:srgbClr>
                </a:gs>
                <a:gs pos="100000">
                  <a:srgbClr val="FF5B5B">
                    <a:alpha val="66667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99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4235" y="604195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게임소개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235" y="2075283"/>
            <a:ext cx="37449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제목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Satellite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장르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: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디펜스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목적 </a:t>
            </a: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행성방어</a:t>
            </a:r>
            <a:endParaRPr lang="en-US" altLang="ko-KR" sz="3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altLang="ko-KR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 </a:t>
            </a:r>
            <a:r>
              <a:rPr lang="ko-KR" altLang="en-US" sz="3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소행성파괴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D15916-331D-4D05-8508-AE7199C2AF1A}"/>
              </a:ext>
            </a:extLst>
          </p:cNvPr>
          <p:cNvGrpSpPr/>
          <p:nvPr/>
        </p:nvGrpSpPr>
        <p:grpSpPr>
          <a:xfrm>
            <a:off x="-1572508" y="-409499"/>
            <a:ext cx="6193706" cy="6208415"/>
            <a:chOff x="-1572508" y="-409499"/>
            <a:chExt cx="6193706" cy="6208415"/>
          </a:xfrm>
        </p:grpSpPr>
        <p:sp>
          <p:nvSpPr>
            <p:cNvPr id="11" name="타원 10"/>
            <p:cNvSpPr/>
            <p:nvPr/>
          </p:nvSpPr>
          <p:spPr>
            <a:xfrm>
              <a:off x="-1218601" y="-162445"/>
              <a:ext cx="5839799" cy="570707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chemeClr val="accent1">
                      <a:lumMod val="5000"/>
                      <a:lumOff val="95000"/>
                      <a:alpha val="50000"/>
                    </a:schemeClr>
                  </a:gs>
                  <a:gs pos="74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83000">
                    <a:schemeClr val="accent1">
                      <a:lumMod val="45000"/>
                      <a:lumOff val="55000"/>
                      <a:alpha val="50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-1572508" y="114575"/>
              <a:ext cx="5816534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C000">
                      <a:alpha val="50000"/>
                    </a:srgbClr>
                  </a:gs>
                  <a:gs pos="100000">
                    <a:srgbClr val="FF0000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-999593" y="-409499"/>
              <a:ext cx="5152825" cy="5684341"/>
            </a:xfrm>
            <a:prstGeom prst="ellipse">
              <a:avLst/>
            </a:prstGeom>
            <a:noFill/>
            <a:ln w="19050">
              <a:gradFill flip="none" rotWithShape="1">
                <a:gsLst>
                  <a:gs pos="0">
                    <a:srgbClr val="FFDF79">
                      <a:alpha val="50000"/>
                    </a:srgbClr>
                  </a:gs>
                  <a:gs pos="100000">
                    <a:srgbClr val="FF5B5B">
                      <a:alpha val="50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20700000">
            <a:off x="-1829960" y="1179248"/>
            <a:ext cx="12986795" cy="539226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59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차일드</a:t>
            </a:r>
            <a:r>
              <a:rPr lang="ko-KR" altLang="en-US" dirty="0">
                <a:solidFill>
                  <a:schemeClr val="bg1"/>
                </a:solidFill>
              </a:rPr>
              <a:t> 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Alpha </a:t>
            </a:r>
            <a:r>
              <a:rPr lang="en-US" altLang="ko-KR" dirty="0" err="1">
                <a:solidFill>
                  <a:schemeClr val="bg1"/>
                </a:solidFill>
              </a:rPr>
              <a:t>img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rotate draw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모든 일의 원흉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 err="1">
                <a:solidFill>
                  <a:schemeClr val="bg1"/>
                </a:solidFill>
              </a:rPr>
              <a:t>느려진</a:t>
            </a:r>
            <a:r>
              <a:rPr lang="ko-KR" altLang="en-US" dirty="0">
                <a:solidFill>
                  <a:schemeClr val="bg1"/>
                </a:solidFill>
              </a:rPr>
              <a:t> 프로젝트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주요제작리스트</a:t>
            </a:r>
          </a:p>
        </p:txBody>
      </p:sp>
    </p:spTree>
    <p:extLst>
      <p:ext uri="{BB962C8B-B14F-4D97-AF65-F5344CB8AC3E}">
        <p14:creationId xmlns:p14="http://schemas.microsoft.com/office/powerpoint/2010/main" val="45783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Scene </a:t>
            </a:r>
            <a:r>
              <a:rPr lang="ko-KR" altLang="en-US" dirty="0">
                <a:solidFill>
                  <a:schemeClr val="bg1"/>
                </a:solidFill>
              </a:rPr>
              <a:t>만으로 불가능 했던 것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game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edit</a:t>
            </a:r>
            <a:r>
              <a:rPr lang="ko-KR" altLang="en-US" dirty="0" err="1">
                <a:solidFill>
                  <a:schemeClr val="bg1"/>
                </a:solidFill>
              </a:rPr>
              <a:t>씬과의</a:t>
            </a:r>
            <a:r>
              <a:rPr lang="ko-KR" altLang="en-US" dirty="0">
                <a:solidFill>
                  <a:schemeClr val="bg1"/>
                </a:solidFill>
              </a:rPr>
              <a:t> 상호작용 불가능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r>
              <a:rPr lang="en-US" altLang="ko-KR" dirty="0" err="1">
                <a:solidFill>
                  <a:schemeClr val="bg1"/>
                </a:solidFill>
              </a:rPr>
              <a:t>FrameWork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err="1">
                <a:solidFill>
                  <a:schemeClr val="bg1"/>
                </a:solidFill>
              </a:rPr>
              <a:t>들려있듯이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Scene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 err="1">
                <a:solidFill>
                  <a:schemeClr val="bg1"/>
                </a:solidFill>
              </a:rPr>
              <a:t>ChildScene</a:t>
            </a:r>
            <a:r>
              <a:rPr lang="ko-KR" altLang="en-US" dirty="0">
                <a:solidFill>
                  <a:schemeClr val="bg1"/>
                </a:solidFill>
              </a:rPr>
              <a:t>을 들려주었음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ChildGetMessge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함수로 상호작용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>
                <a:solidFill>
                  <a:schemeClr val="bg1"/>
                </a:solidFill>
              </a:rPr>
              <a:t>차일드</a:t>
            </a:r>
            <a:r>
              <a:rPr lang="ko-KR" altLang="en-US" sz="6000" dirty="0">
                <a:solidFill>
                  <a:schemeClr val="bg1"/>
                </a:solidFill>
              </a:rPr>
              <a:t> 씬</a:t>
            </a:r>
            <a:endParaRPr lang="en-US" altLang="ko-K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89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BEBAC2EE-C006-4F8B-976F-ACF769FEE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4840291" y="3063733"/>
            <a:ext cx="798000" cy="82800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F35418B-D629-491F-89F5-D666E23C5A3A}"/>
              </a:ext>
            </a:extLst>
          </p:cNvPr>
          <p:cNvSpPr/>
          <p:nvPr/>
        </p:nvSpPr>
        <p:spPr>
          <a:xfrm>
            <a:off x="6374621" y="3065287"/>
            <a:ext cx="798990" cy="80364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BB1470-A95D-457F-8C59-E1598C10E6ED}"/>
              </a:ext>
            </a:extLst>
          </p:cNvPr>
          <p:cNvSpPr/>
          <p:nvPr/>
        </p:nvSpPr>
        <p:spPr>
          <a:xfrm>
            <a:off x="1976800" y="2899695"/>
            <a:ext cx="1124403" cy="1137304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3802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그리기 과정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730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</a:rPr>
              <a:t>Alpha </a:t>
            </a:r>
            <a:r>
              <a:rPr lang="en-US" altLang="ko-KR" sz="6000" dirty="0" err="1">
                <a:solidFill>
                  <a:schemeClr val="bg1"/>
                </a:solidFill>
              </a:rPr>
              <a:t>img</a:t>
            </a:r>
            <a:r>
              <a:rPr lang="ko-KR" altLang="en-US" sz="6000" dirty="0">
                <a:solidFill>
                  <a:schemeClr val="bg1"/>
                </a:solidFill>
              </a:rPr>
              <a:t> </a:t>
            </a:r>
            <a:r>
              <a:rPr lang="en-US" altLang="ko-KR" sz="6000" dirty="0">
                <a:solidFill>
                  <a:schemeClr val="bg1"/>
                </a:solidFill>
              </a:rPr>
              <a:t>rotate draw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9002FC-FE28-4B48-A97D-E04409BA6847}"/>
              </a:ext>
            </a:extLst>
          </p:cNvPr>
          <p:cNvGrpSpPr/>
          <p:nvPr/>
        </p:nvGrpSpPr>
        <p:grpSpPr>
          <a:xfrm>
            <a:off x="486601" y="3028223"/>
            <a:ext cx="772357" cy="781235"/>
            <a:chOff x="1722267" y="3124940"/>
            <a:chExt cx="772357" cy="781235"/>
          </a:xfrm>
        </p:grpSpPr>
        <p:sp>
          <p:nvSpPr>
            <p:cNvPr id="2" name="별: 꼭짓점 6개 1">
              <a:extLst>
                <a:ext uri="{FF2B5EF4-FFF2-40B4-BE49-F238E27FC236}">
                  <a16:creationId xmlns:a16="http://schemas.microsoft.com/office/drawing/2014/main" id="{5EBF6C72-F8E0-442A-BB9E-717A60103512}"/>
                </a:ext>
              </a:extLst>
            </p:cNvPr>
            <p:cNvSpPr/>
            <p:nvPr/>
          </p:nvSpPr>
          <p:spPr>
            <a:xfrm>
              <a:off x="1722267" y="3284738"/>
              <a:ext cx="772357" cy="621437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9F6CD15-D26F-411A-9A84-8897EE97B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2885" y="3124940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7F54AE-1B8F-4983-9373-EDB18F4A3B6E}"/>
              </a:ext>
            </a:extLst>
          </p:cNvPr>
          <p:cNvGrpSpPr/>
          <p:nvPr/>
        </p:nvGrpSpPr>
        <p:grpSpPr>
          <a:xfrm>
            <a:off x="2139519" y="3081489"/>
            <a:ext cx="819611" cy="828000"/>
            <a:chOff x="2139519" y="3081489"/>
            <a:chExt cx="819611" cy="828000"/>
          </a:xfrm>
        </p:grpSpPr>
        <p:sp>
          <p:nvSpPr>
            <p:cNvPr id="16" name="별: 꼭짓점 6개 15">
              <a:extLst>
                <a:ext uri="{FF2B5EF4-FFF2-40B4-BE49-F238E27FC236}">
                  <a16:creationId xmlns:a16="http://schemas.microsoft.com/office/drawing/2014/main" id="{286C5129-E368-47FA-A914-1DEABE0F7EC7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/>
            </a:solidFill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7610B36-952C-4C34-A4D1-3FD31B34E3A1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2CEC46F-23CF-4862-9CB5-D9D0E8908913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F64EE8A-8808-4377-B393-D64A2EDE5B0C}"/>
              </a:ext>
            </a:extLst>
          </p:cNvPr>
          <p:cNvGrpSpPr/>
          <p:nvPr/>
        </p:nvGrpSpPr>
        <p:grpSpPr>
          <a:xfrm rot="18864007">
            <a:off x="3420177" y="3053417"/>
            <a:ext cx="819611" cy="828000"/>
            <a:chOff x="1883546" y="3180623"/>
            <a:chExt cx="819611" cy="828000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B306001-993A-42A0-A771-D2A8E4556E48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459021" y="3199277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2C68066-1EE3-4FF3-97ED-088BAFC2A94C}"/>
                </a:ext>
              </a:extLst>
            </p:cNvPr>
            <p:cNvSpPr/>
            <p:nvPr/>
          </p:nvSpPr>
          <p:spPr>
            <a:xfrm>
              <a:off x="1883546" y="3180623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F5EAF58-3123-4294-8F73-138DF10848E0}"/>
              </a:ext>
            </a:extLst>
          </p:cNvPr>
          <p:cNvGrpSpPr/>
          <p:nvPr/>
        </p:nvGrpSpPr>
        <p:grpSpPr>
          <a:xfrm>
            <a:off x="4819603" y="3057611"/>
            <a:ext cx="828000" cy="819611"/>
            <a:chOff x="4677559" y="3057611"/>
            <a:chExt cx="828000" cy="81961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DA5B945-5518-4C14-9E3E-BA099407D158}"/>
                </a:ext>
              </a:extLst>
            </p:cNvPr>
            <p:cNvGrpSpPr/>
            <p:nvPr/>
          </p:nvGrpSpPr>
          <p:grpSpPr>
            <a:xfrm rot="18864007">
              <a:off x="4681753" y="3053417"/>
              <a:ext cx="819611" cy="828000"/>
              <a:chOff x="1883546" y="3180623"/>
              <a:chExt cx="819611" cy="828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87409F69-2275-43E0-A951-143CDA8DEBED}"/>
                  </a:ext>
                </a:extLst>
              </p:cNvPr>
              <p:cNvCxnSpPr>
                <a:cxnSpLocks/>
              </p:cNvCxnSpPr>
              <p:nvPr/>
            </p:nvCxnSpPr>
            <p:spPr>
              <a:xfrm rot="2747528" flipV="1">
                <a:off x="2459021" y="3199277"/>
                <a:ext cx="0" cy="48827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B4E844F-41A0-4639-8D65-00935B9D2899}"/>
                  </a:ext>
                </a:extLst>
              </p:cNvPr>
              <p:cNvSpPr/>
              <p:nvPr/>
            </p:nvSpPr>
            <p:spPr>
              <a:xfrm>
                <a:off x="1883546" y="3180623"/>
                <a:ext cx="798990" cy="828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별: 꼭짓점 6개 33">
              <a:extLst>
                <a:ext uri="{FF2B5EF4-FFF2-40B4-BE49-F238E27FC236}">
                  <a16:creationId xmlns:a16="http://schemas.microsoft.com/office/drawing/2014/main" id="{A19EFE0C-96D9-40BC-8F8C-808F8B511D92}"/>
                </a:ext>
              </a:extLst>
            </p:cNvPr>
            <p:cNvSpPr/>
            <p:nvPr/>
          </p:nvSpPr>
          <p:spPr>
            <a:xfrm>
              <a:off x="4703559" y="3162324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7A17348-C003-4A8F-9120-DB671AA93C6E}"/>
              </a:ext>
            </a:extLst>
          </p:cNvPr>
          <p:cNvSpPr txBox="1"/>
          <p:nvPr/>
        </p:nvSpPr>
        <p:spPr>
          <a:xfrm>
            <a:off x="239470" y="3819041"/>
            <a:ext cx="142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원본</a:t>
            </a:r>
            <a:r>
              <a:rPr lang="en-US" altLang="ko-KR" sz="1500" dirty="0">
                <a:solidFill>
                  <a:schemeClr val="bg1"/>
                </a:solidFill>
              </a:rPr>
              <a:t>-alpha </a:t>
            </a:r>
            <a:r>
              <a:rPr lang="en-US" altLang="ko-KR" sz="1500" dirty="0" err="1">
                <a:solidFill>
                  <a:schemeClr val="bg1"/>
                </a:solidFill>
              </a:rPr>
              <a:t>img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 </a:t>
            </a:r>
            <a:r>
              <a:rPr lang="ko-KR" altLang="en-US" sz="1500" dirty="0" err="1">
                <a:solidFill>
                  <a:schemeClr val="bg1"/>
                </a:solidFill>
              </a:rPr>
              <a:t>회전해야함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8AD978-157C-422A-84D7-9A119B2296CF}"/>
              </a:ext>
            </a:extLst>
          </p:cNvPr>
          <p:cNvSpPr txBox="1"/>
          <p:nvPr/>
        </p:nvSpPr>
        <p:spPr>
          <a:xfrm>
            <a:off x="1894706" y="3992415"/>
            <a:ext cx="1206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chemeClr val="bg1"/>
                </a:solidFill>
              </a:rPr>
              <a:t>이미지가 회전되어 그려질 배경확보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98894B-23FA-4327-A2FC-189E16B99FDA}"/>
              </a:ext>
            </a:extLst>
          </p:cNvPr>
          <p:cNvSpPr txBox="1"/>
          <p:nvPr/>
        </p:nvSpPr>
        <p:spPr>
          <a:xfrm>
            <a:off x="3101204" y="4049873"/>
            <a:ext cx="1479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확보한 배경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en-US" altLang="ko-KR" sz="1500" dirty="0">
                <a:solidFill>
                  <a:schemeClr val="bg1"/>
                </a:solidFill>
              </a:rPr>
              <a:t>–delta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4B846B-670E-4AC8-97E3-B2AC0D12B5D5}"/>
              </a:ext>
            </a:extLst>
          </p:cNvPr>
          <p:cNvSpPr txBox="1"/>
          <p:nvPr/>
        </p:nvSpPr>
        <p:spPr>
          <a:xfrm>
            <a:off x="4651085" y="4046390"/>
            <a:ext cx="14796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bg1"/>
                </a:solidFill>
              </a:rPr>
              <a:t>씨이미지</a:t>
            </a:r>
            <a:r>
              <a:rPr lang="en-US" altLang="ko-KR" sz="1500" dirty="0">
                <a:solidFill>
                  <a:schemeClr val="bg1"/>
                </a:solidFill>
              </a:rPr>
              <a:t>-draw</a:t>
            </a:r>
            <a:r>
              <a:rPr lang="ko-KR" altLang="en-US" sz="1500" dirty="0">
                <a:solidFill>
                  <a:schemeClr val="bg1"/>
                </a:solidFill>
              </a:rPr>
              <a:t>로 투명하게 그림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CB130A-C3A4-4F02-A594-FB7D3ADBBCA6}"/>
              </a:ext>
            </a:extLst>
          </p:cNvPr>
          <p:cNvSpPr txBox="1"/>
          <p:nvPr/>
        </p:nvSpPr>
        <p:spPr>
          <a:xfrm>
            <a:off x="6222152" y="4036998"/>
            <a:ext cx="1479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</a:rPr>
              <a:t>delta</a:t>
            </a:r>
            <a:r>
              <a:rPr lang="ko-KR" altLang="en-US" sz="1500" dirty="0">
                <a:solidFill>
                  <a:schemeClr val="bg1"/>
                </a:solidFill>
              </a:rPr>
              <a:t>만큼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회전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14EE3E-919D-48CF-9C95-0E28DDD1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72706">
            <a:off x="3428849" y="3063733"/>
            <a:ext cx="798000" cy="828000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502E16-8151-45F0-AE72-226AF8AD36E6}"/>
              </a:ext>
            </a:extLst>
          </p:cNvPr>
          <p:cNvGrpSpPr/>
          <p:nvPr/>
        </p:nvGrpSpPr>
        <p:grpSpPr>
          <a:xfrm>
            <a:off x="6372794" y="3054855"/>
            <a:ext cx="819611" cy="828000"/>
            <a:chOff x="2139519" y="3081489"/>
            <a:chExt cx="819611" cy="828000"/>
          </a:xfrm>
        </p:grpSpPr>
        <p:sp>
          <p:nvSpPr>
            <p:cNvPr id="47" name="별: 꼭짓점 6개 46">
              <a:extLst>
                <a:ext uri="{FF2B5EF4-FFF2-40B4-BE49-F238E27FC236}">
                  <a16:creationId xmlns:a16="http://schemas.microsoft.com/office/drawing/2014/main" id="{CD7B4C8E-0BC1-4501-970B-633693E2F718}"/>
                </a:ext>
              </a:extLst>
            </p:cNvPr>
            <p:cNvSpPr/>
            <p:nvPr/>
          </p:nvSpPr>
          <p:spPr>
            <a:xfrm rot="2747528">
              <a:off x="2163447" y="3188225"/>
              <a:ext cx="772357" cy="621437"/>
            </a:xfrm>
            <a:prstGeom prst="star6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FC1A790-9FC4-42F5-9DE3-614567755C85}"/>
                </a:ext>
              </a:extLst>
            </p:cNvPr>
            <p:cNvCxnSpPr>
              <a:cxnSpLocks/>
            </p:cNvCxnSpPr>
            <p:nvPr/>
          </p:nvCxnSpPr>
          <p:spPr>
            <a:xfrm rot="2747528" flipV="1">
              <a:off x="2714994" y="3100143"/>
              <a:ext cx="0" cy="4882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5D7211C-FBA9-4357-8876-51B0E2B069BF}"/>
                </a:ext>
              </a:extLst>
            </p:cNvPr>
            <p:cNvSpPr/>
            <p:nvPr/>
          </p:nvSpPr>
          <p:spPr>
            <a:xfrm>
              <a:off x="2139519" y="3081489"/>
              <a:ext cx="798990" cy="8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198099-8735-481E-B9F1-A232AAE1121C}"/>
              </a:ext>
            </a:extLst>
          </p:cNvPr>
          <p:cNvSpPr/>
          <p:nvPr/>
        </p:nvSpPr>
        <p:spPr>
          <a:xfrm>
            <a:off x="9370326" y="3383457"/>
            <a:ext cx="798990" cy="827999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accent4">
                <a:lumMod val="5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3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CE041-03FA-4BFB-AA4E-6057DEA6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적을 많이 생성했더니 </a:t>
            </a:r>
            <a:r>
              <a:rPr lang="ko-KR" altLang="en-US" dirty="0" err="1">
                <a:solidFill>
                  <a:schemeClr val="bg1"/>
                </a:solidFill>
              </a:rPr>
              <a:t>느려져</a:t>
            </a:r>
            <a:r>
              <a:rPr lang="ko-KR" altLang="en-US" dirty="0">
                <a:solidFill>
                  <a:schemeClr val="bg1"/>
                </a:solidFill>
              </a:rPr>
              <a:t> 버렸다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chemeClr val="bg1"/>
                </a:solidFill>
              </a:rPr>
              <a:t>적클래스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총알은 위치만 들고있게 아무것도 상속받지 말고 만들어볼까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>
                <a:solidFill>
                  <a:schemeClr val="bg1"/>
                </a:solidFill>
              </a:rPr>
              <a:t>총알과 적 사이에 충돌검사를 공간분할로 처리해볼까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lvl="1">
              <a:buFont typeface="Wingdings" panose="05000000000000000000" pitchFamily="2" charset="2"/>
              <a:buChar char=""/>
            </a:pPr>
            <a:r>
              <a:rPr lang="ko-KR" altLang="en-US" dirty="0" err="1">
                <a:solidFill>
                  <a:schemeClr val="bg1"/>
                </a:solidFill>
              </a:rPr>
              <a:t>투명값을</a:t>
            </a:r>
            <a:r>
              <a:rPr lang="ko-KR" altLang="en-US" dirty="0">
                <a:solidFill>
                  <a:schemeClr val="bg1"/>
                </a:solidFill>
              </a:rPr>
              <a:t> 사용하지 말아볼까</a:t>
            </a:r>
            <a:r>
              <a:rPr lang="en-US" altLang="ko-KR" dirty="0">
                <a:solidFill>
                  <a:schemeClr val="bg1"/>
                </a:solidFill>
              </a:rPr>
              <a:t>…</a:t>
            </a: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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결과</a:t>
            </a:r>
            <a:r>
              <a:rPr lang="en-US" altLang="ko-KR" dirty="0">
                <a:solidFill>
                  <a:schemeClr val="bg1"/>
                </a:solidFill>
              </a:rPr>
              <a:t> : </a:t>
            </a:r>
            <a:r>
              <a:rPr lang="ko-KR" altLang="en-US" dirty="0">
                <a:solidFill>
                  <a:schemeClr val="bg1"/>
                </a:solidFill>
              </a:rPr>
              <a:t>회전 이미지를 </a:t>
            </a:r>
            <a:r>
              <a:rPr lang="en-US" altLang="ko-KR" dirty="0" err="1">
                <a:solidFill>
                  <a:schemeClr val="bg1"/>
                </a:solidFill>
              </a:rPr>
              <a:t>plgblt</a:t>
            </a:r>
            <a:r>
              <a:rPr lang="ko-KR" altLang="en-US" dirty="0">
                <a:solidFill>
                  <a:schemeClr val="bg1"/>
                </a:solidFill>
              </a:rPr>
              <a:t>대신 </a:t>
            </a:r>
            <a:r>
              <a:rPr lang="ko-KR" altLang="en-US" dirty="0" err="1">
                <a:solidFill>
                  <a:schemeClr val="bg1"/>
                </a:solidFill>
              </a:rPr>
              <a:t>스프라이트</a:t>
            </a:r>
            <a:r>
              <a:rPr lang="ko-KR" altLang="en-US" dirty="0">
                <a:solidFill>
                  <a:schemeClr val="bg1"/>
                </a:solidFill>
              </a:rPr>
              <a:t> 이미지로 바꾸니까  </a:t>
            </a:r>
            <a:r>
              <a:rPr lang="ko-KR" altLang="en-US" dirty="0" err="1">
                <a:solidFill>
                  <a:schemeClr val="bg1"/>
                </a:solidFill>
              </a:rPr>
              <a:t>잘됌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D854C0-A088-4C53-A201-2EAED2CC311D}"/>
              </a:ext>
            </a:extLst>
          </p:cNvPr>
          <p:cNvSpPr/>
          <p:nvPr/>
        </p:nvSpPr>
        <p:spPr>
          <a:xfrm>
            <a:off x="8558072" y="705348"/>
            <a:ext cx="585927" cy="464575"/>
          </a:xfrm>
          <a:prstGeom prst="rect">
            <a:avLst/>
          </a:prstGeom>
          <a:solidFill>
            <a:srgbClr val="F02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9F1DD2-F00C-4D6C-AFAB-08BC2B78C93F}"/>
              </a:ext>
            </a:extLst>
          </p:cNvPr>
          <p:cNvSpPr/>
          <p:nvPr/>
        </p:nvSpPr>
        <p:spPr>
          <a:xfrm>
            <a:off x="8558074" y="1169923"/>
            <a:ext cx="585926" cy="4645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E5ACF-1C54-4BD0-B099-D290D4268E11}"/>
              </a:ext>
            </a:extLst>
          </p:cNvPr>
          <p:cNvSpPr/>
          <p:nvPr/>
        </p:nvSpPr>
        <p:spPr>
          <a:xfrm>
            <a:off x="8558074" y="1634498"/>
            <a:ext cx="585926" cy="4645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D51C6-C234-477F-82D3-909C3EB63704}"/>
              </a:ext>
            </a:extLst>
          </p:cNvPr>
          <p:cNvSpPr/>
          <p:nvPr/>
        </p:nvSpPr>
        <p:spPr>
          <a:xfrm>
            <a:off x="7683910" y="2099073"/>
            <a:ext cx="1460090" cy="464575"/>
          </a:xfrm>
          <a:prstGeom prst="rect">
            <a:avLst/>
          </a:prstGeom>
          <a:solidFill>
            <a:srgbClr val="00B9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D9E954-10CD-4D1C-9BB9-C52BCDB20A43}"/>
              </a:ext>
            </a:extLst>
          </p:cNvPr>
          <p:cNvSpPr/>
          <p:nvPr/>
        </p:nvSpPr>
        <p:spPr>
          <a:xfrm>
            <a:off x="8558072" y="2563648"/>
            <a:ext cx="585927" cy="4645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C68B3-2F4C-4149-8004-6F33AAE7274E}"/>
              </a:ext>
            </a:extLst>
          </p:cNvPr>
          <p:cNvSpPr txBox="1"/>
          <p:nvPr/>
        </p:nvSpPr>
        <p:spPr>
          <a:xfrm>
            <a:off x="745726" y="618835"/>
            <a:ext cx="5150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</a:rPr>
              <a:t>모든 일의 원흉</a:t>
            </a:r>
          </a:p>
        </p:txBody>
      </p:sp>
    </p:spTree>
    <p:extLst>
      <p:ext uri="{BB962C8B-B14F-4D97-AF65-F5344CB8AC3E}">
        <p14:creationId xmlns:p14="http://schemas.microsoft.com/office/powerpoint/2010/main" val="3602127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8BA4068-8AB7-43EE-9DD1-194C3A4D3E4D}"/>
              </a:ext>
            </a:extLst>
          </p:cNvPr>
          <p:cNvSpPr txBox="1"/>
          <p:nvPr/>
        </p:nvSpPr>
        <p:spPr>
          <a:xfrm>
            <a:off x="628650" y="708258"/>
            <a:ext cx="3507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오늘의 코딩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C81FBE-4D9B-4CF4-8733-423A2722136A}"/>
              </a:ext>
            </a:extLst>
          </p:cNvPr>
          <p:cNvSpPr txBox="1"/>
          <p:nvPr/>
        </p:nvSpPr>
        <p:spPr>
          <a:xfrm>
            <a:off x="628650" y="1750975"/>
            <a:ext cx="49827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HELP,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Resorce</a:t>
            </a:r>
            <a:endParaRPr lang="en-US" altLang="ko-KR" sz="28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쓰레기 값의 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bool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Update()-&gt;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Init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DeleteObject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oldbr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SzPct val="80000"/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~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CEnemy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(){ delete </a:t>
            </a:r>
            <a:r>
              <a:rPr lang="en-US" altLang="ko-KR" sz="28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m_ptr</a:t>
            </a: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;}</a:t>
            </a:r>
          </a:p>
          <a:p>
            <a:pPr>
              <a:lnSpc>
                <a:spcPct val="150000"/>
              </a:lnSpc>
              <a:buSzPct val="80000"/>
            </a:pPr>
            <a:r>
              <a:rPr lang="en-US" altLang="ko-KR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  <a:r>
              <a:rPr lang="ko-KR" altLang="en-US" sz="28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와중에 복사생성하기</a:t>
            </a:r>
          </a:p>
        </p:txBody>
      </p:sp>
    </p:spTree>
    <p:extLst>
      <p:ext uri="{BB962C8B-B14F-4D97-AF65-F5344CB8AC3E}">
        <p14:creationId xmlns:p14="http://schemas.microsoft.com/office/powerpoint/2010/main" val="14581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E895A9BB-F6AA-4BFD-90C8-C84D64D1B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3" t="931" r="21887" b="2"/>
          <a:stretch/>
        </p:blipFill>
        <p:spPr>
          <a:xfrm>
            <a:off x="3614166" y="11"/>
            <a:ext cx="5529834" cy="6857989"/>
          </a:xfrm>
          <a:prstGeom prst="rect">
            <a:avLst/>
          </a:prstGeom>
        </p:spPr>
      </p:pic>
      <p:sp>
        <p:nvSpPr>
          <p:cNvPr id="30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8" y="0"/>
            <a:ext cx="7101526" cy="6857999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9" y="0"/>
            <a:ext cx="6058539" cy="6857999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603504" y="2807494"/>
            <a:ext cx="2805521" cy="761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ko-KR" altLang="en-US" sz="48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+mj-cs"/>
              </a:rPr>
              <a:t>제작과정</a:t>
            </a:r>
          </a:p>
        </p:txBody>
      </p:sp>
    </p:spTree>
    <p:extLst>
      <p:ext uri="{BB962C8B-B14F-4D97-AF65-F5344CB8AC3E}">
        <p14:creationId xmlns:p14="http://schemas.microsoft.com/office/powerpoint/2010/main" val="332587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207</Words>
  <Application>Microsoft Office PowerPoint</Application>
  <PresentationFormat>화면 슬라이드 쇼(4:3)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Adobe Fan Heiti Std B</vt:lpstr>
      <vt:lpstr>나눔바른펜</vt:lpstr>
      <vt:lpstr>나눔스퀘어 Light</vt:lpstr>
      <vt:lpstr>맑은 고딕</vt:lpstr>
      <vt:lpstr>Arial</vt:lpstr>
      <vt:lpstr>Bauhaus 93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Zoe Lee</dc:creator>
  <cp:lastModifiedBy>Zoe Lee</cp:lastModifiedBy>
  <cp:revision>63</cp:revision>
  <dcterms:created xsi:type="dcterms:W3CDTF">2017-06-17T14:51:33Z</dcterms:created>
  <dcterms:modified xsi:type="dcterms:W3CDTF">2017-06-18T09:08:28Z</dcterms:modified>
</cp:coreProperties>
</file>