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802"/>
    <a:srgbClr val="00B9F6"/>
    <a:srgbClr val="3BFFF6"/>
    <a:srgbClr val="F02802"/>
    <a:srgbClr val="FF7878"/>
    <a:srgbClr val="E20000"/>
    <a:srgbClr val="C80000"/>
    <a:srgbClr val="FF5B5B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4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1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0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4C78-06FB-426E-8932-DB863AFFAC91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219201" y="890953"/>
            <a:ext cx="5040923" cy="4926358"/>
          </a:xfrm>
          <a:prstGeom prst="ellips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65294" y="1162981"/>
            <a:ext cx="5020840" cy="490673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C000">
                    <a:alpha val="81000"/>
                  </a:srgbClr>
                </a:gs>
                <a:gs pos="100000">
                  <a:srgbClr val="FF0000">
                    <a:alpha val="6700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438209" y="638907"/>
            <a:ext cx="4447925" cy="490673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DF79">
                    <a:alpha val="80784"/>
                  </a:srgbClr>
                </a:gs>
                <a:gs pos="100000">
                  <a:srgbClr val="FF5B5B">
                    <a:alpha val="66667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11906" y="2692412"/>
            <a:ext cx="31005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WIN API</a:t>
            </a:r>
          </a:p>
          <a:p>
            <a:r>
              <a:rPr lang="ko-KR" altLang="en-US" sz="4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텀프로젝트</a:t>
            </a:r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발표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14031" y="5361826"/>
            <a:ext cx="1954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2016180025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송주희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2016180033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이세영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>
            <a:off x="8489971" y="5098222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7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683910" y="705348"/>
            <a:ext cx="1460090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/>
          <p:cNvSpPr/>
          <p:nvPr/>
        </p:nvSpPr>
        <p:spPr>
          <a:xfrm>
            <a:off x="8558073" y="2099073"/>
            <a:ext cx="585926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58073" y="2563648"/>
            <a:ext cx="585926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5726" y="618835"/>
            <a:ext cx="13933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5726" y="1876669"/>
            <a:ext cx="2364750" cy="3701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게임소개</a:t>
            </a:r>
            <a:endParaRPr lang="en-US" altLang="ko-KR" sz="4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구현내용</a:t>
            </a:r>
            <a:endParaRPr lang="en-US" altLang="ko-KR" sz="4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역할분배</a:t>
            </a:r>
            <a:endParaRPr lang="en-US" altLang="ko-KR" sz="4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제작일정</a:t>
            </a:r>
          </a:p>
        </p:txBody>
      </p:sp>
    </p:spTree>
    <p:extLst>
      <p:ext uri="{BB962C8B-B14F-4D97-AF65-F5344CB8AC3E}">
        <p14:creationId xmlns:p14="http://schemas.microsoft.com/office/powerpoint/2010/main" val="72424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7683910" y="1169923"/>
            <a:ext cx="1460090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/>
          <p:cNvSpPr/>
          <p:nvPr/>
        </p:nvSpPr>
        <p:spPr>
          <a:xfrm>
            <a:off x="8558073" y="2099073"/>
            <a:ext cx="585926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58073" y="2563648"/>
            <a:ext cx="585926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5726" y="618835"/>
            <a:ext cx="2585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726" y="1876669"/>
            <a:ext cx="49391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게임제목 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Satellite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장르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		:</a:t>
            </a:r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4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탄막디펜스</a:t>
            </a:r>
            <a:endParaRPr lang="en-US" altLang="ko-KR" sz="4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게임목적 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행성방어</a:t>
            </a:r>
            <a:endParaRPr lang="en-US" altLang="ko-KR" sz="4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				  </a:t>
            </a:r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소행성파괴</a:t>
            </a:r>
          </a:p>
        </p:txBody>
      </p:sp>
    </p:spTree>
    <p:extLst>
      <p:ext uri="{BB962C8B-B14F-4D97-AF65-F5344CB8AC3E}">
        <p14:creationId xmlns:p14="http://schemas.microsoft.com/office/powerpoint/2010/main" val="191559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7683910" y="1634498"/>
            <a:ext cx="1460089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/>
          <p:cNvSpPr/>
          <p:nvPr/>
        </p:nvSpPr>
        <p:spPr>
          <a:xfrm>
            <a:off x="8558073" y="2099073"/>
            <a:ext cx="585926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58073" y="2563648"/>
            <a:ext cx="585926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0316" y="311059"/>
            <a:ext cx="24582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rgbClr val="D22802"/>
                </a:solidFill>
              </a:rPr>
              <a:t>Index</a:t>
            </a:r>
            <a:endParaRPr lang="ko-KR" altLang="en-US" sz="8000" dirty="0">
              <a:solidFill>
                <a:srgbClr val="D228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65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/>
          <p:cNvSpPr/>
          <p:nvPr/>
        </p:nvSpPr>
        <p:spPr>
          <a:xfrm>
            <a:off x="7683910" y="2099073"/>
            <a:ext cx="1460089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58073" y="2563648"/>
            <a:ext cx="585926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0316" y="311059"/>
            <a:ext cx="24582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rgbClr val="D22802"/>
                </a:solidFill>
              </a:rPr>
              <a:t>Index</a:t>
            </a:r>
            <a:endParaRPr lang="ko-KR" altLang="en-US" sz="8000" dirty="0">
              <a:solidFill>
                <a:srgbClr val="D228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6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/>
          <p:cNvSpPr/>
          <p:nvPr/>
        </p:nvSpPr>
        <p:spPr>
          <a:xfrm>
            <a:off x="8558073" y="2099073"/>
            <a:ext cx="585926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83910" y="2563648"/>
            <a:ext cx="1460089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5726" y="618835"/>
            <a:ext cx="2608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제작일정</a:t>
            </a:r>
          </a:p>
        </p:txBody>
      </p:sp>
    </p:spTree>
    <p:extLst>
      <p:ext uri="{BB962C8B-B14F-4D97-AF65-F5344CB8AC3E}">
        <p14:creationId xmlns:p14="http://schemas.microsoft.com/office/powerpoint/2010/main" val="332587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435000" y="3439531"/>
            <a:ext cx="8291744" cy="8877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144505" y="29764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1238192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300744" y="2981765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5367327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101719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 flipH="1">
            <a:off x="3234885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7018252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 flipH="1">
            <a:off x="7151418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8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21</Words>
  <Application>Microsoft Office PowerPoint</Application>
  <PresentationFormat>화면 슬라이드 쇼(4:3)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나눔바른펜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Zoe Lee</dc:creator>
  <cp:lastModifiedBy>Zoe Lee</cp:lastModifiedBy>
  <cp:revision>23</cp:revision>
  <dcterms:created xsi:type="dcterms:W3CDTF">2017-06-17T14:51:33Z</dcterms:created>
  <dcterms:modified xsi:type="dcterms:W3CDTF">2017-06-17T16:29:54Z</dcterms:modified>
</cp:coreProperties>
</file>