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65" r:id="rId9"/>
    <p:sldId id="268" r:id="rId10"/>
    <p:sldId id="26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F6"/>
    <a:srgbClr val="F02802"/>
    <a:srgbClr val="9E3897"/>
    <a:srgbClr val="D22802"/>
    <a:srgbClr val="00B9F6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EBAC2EE-C006-4F8B-976F-ACF769FE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4840291" y="3063733"/>
            <a:ext cx="798000" cy="82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5418B-D629-491F-89F5-D666E23C5A3A}"/>
              </a:ext>
            </a:extLst>
          </p:cNvPr>
          <p:cNvSpPr/>
          <p:nvPr/>
        </p:nvSpPr>
        <p:spPr>
          <a:xfrm>
            <a:off x="6374621" y="3065287"/>
            <a:ext cx="798990" cy="80364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1470-A95D-457F-8C59-E1598C10E6ED}"/>
              </a:ext>
            </a:extLst>
          </p:cNvPr>
          <p:cNvSpPr/>
          <p:nvPr/>
        </p:nvSpPr>
        <p:spPr>
          <a:xfrm>
            <a:off x="1976800" y="2899695"/>
            <a:ext cx="1124403" cy="1137304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7F54AE-1B8F-4983-9373-EDB18F4A3B6E}"/>
              </a:ext>
            </a:extLst>
          </p:cNvPr>
          <p:cNvGrpSpPr/>
          <p:nvPr/>
        </p:nvGrpSpPr>
        <p:grpSpPr>
          <a:xfrm>
            <a:off x="2139519" y="3081489"/>
            <a:ext cx="819611" cy="828000"/>
            <a:chOff x="2139519" y="3081489"/>
            <a:chExt cx="819611" cy="828000"/>
          </a:xfrm>
        </p:grpSpPr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286C5129-E368-47FA-A914-1DEABE0F7EC7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/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7610B36-952C-4C34-A4D1-3FD31B34E3A1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CEC46F-23CF-4862-9CB5-D9D0E8908913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14EE3E-919D-48CF-9C95-0E28DDD1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3428849" y="3063733"/>
            <a:ext cx="798000" cy="828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2E16-8151-45F0-AE72-226AF8AD36E6}"/>
              </a:ext>
            </a:extLst>
          </p:cNvPr>
          <p:cNvGrpSpPr/>
          <p:nvPr/>
        </p:nvGrpSpPr>
        <p:grpSpPr>
          <a:xfrm>
            <a:off x="6372794" y="3054855"/>
            <a:ext cx="819611" cy="828000"/>
            <a:chOff x="2139519" y="3081489"/>
            <a:chExt cx="819611" cy="828000"/>
          </a:xfrm>
        </p:grpSpPr>
        <p:sp>
          <p:nvSpPr>
            <p:cNvPr id="47" name="별: 꼭짓점 6개 46">
              <a:extLst>
                <a:ext uri="{FF2B5EF4-FFF2-40B4-BE49-F238E27FC236}">
                  <a16:creationId xmlns:a16="http://schemas.microsoft.com/office/drawing/2014/main" id="{CD7B4C8E-0BC1-4501-970B-633693E2F718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C1A790-9FC4-42F5-9DE3-614567755C85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D7211C-FBA9-4357-8876-51B0E2B069BF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198099-8735-481E-B9F1-A232AAE1121C}"/>
              </a:ext>
            </a:extLst>
          </p:cNvPr>
          <p:cNvSpPr/>
          <p:nvPr/>
        </p:nvSpPr>
        <p:spPr>
          <a:xfrm>
            <a:off x="9370326" y="3383457"/>
            <a:ext cx="798990" cy="82799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628650" y="708258"/>
            <a:ext cx="3507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 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81FBE-4D9B-4CF4-8733-423A2722136A}"/>
              </a:ext>
            </a:extLst>
          </p:cNvPr>
          <p:cNvSpPr txBox="1"/>
          <p:nvPr/>
        </p:nvSpPr>
        <p:spPr>
          <a:xfrm>
            <a:off x="628650" y="1750975"/>
            <a:ext cx="4982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HELP,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Resorce</a:t>
            </a:r>
            <a:endParaRPr lang="en-US" altLang="ko-KR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쓰레기 값의 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bool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Update()-&gt;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DeleteObject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oldbr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CEnemy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(){ delete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m_ptr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E6D2-F24F-4E3E-9084-E417936056F3}"/>
              </a:ext>
            </a:extLst>
          </p:cNvPr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805" y="2084160"/>
            <a:ext cx="3225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프레임워크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(FMOD)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30D907-5CA7-470C-AE57-C546DC461452}"/>
              </a:ext>
            </a:extLst>
          </p:cNvPr>
          <p:cNvSpPr txBox="1"/>
          <p:nvPr/>
        </p:nvSpPr>
        <p:spPr>
          <a:xfrm>
            <a:off x="4975105" y="2084160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93CB99-66E6-4940-9E2B-D05DEB8725D6}"/>
              </a:ext>
            </a:extLst>
          </p:cNvPr>
          <p:cNvSpPr/>
          <p:nvPr/>
        </p:nvSpPr>
        <p:spPr>
          <a:xfrm rot="5400000">
            <a:off x="2217314" y="3805032"/>
            <a:ext cx="4670444" cy="9079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216</Words>
  <Application>Microsoft Office PowerPoint</Application>
  <PresentationFormat>화면 슬라이드 쇼(4:3)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Adobe Fan Heiti Std B</vt:lpstr>
      <vt:lpstr>나눔바른펜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73</cp:revision>
  <dcterms:created xsi:type="dcterms:W3CDTF">2017-06-17T14:51:33Z</dcterms:created>
  <dcterms:modified xsi:type="dcterms:W3CDTF">2017-06-19T13:16:22Z</dcterms:modified>
</cp:coreProperties>
</file>