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f93cc33c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f93cc33c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f93cc33c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f93cc33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f93cc33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f93cc33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f93cc33c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f93cc33c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f93cc33c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f93cc33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f93cc33c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f93cc33c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f93cc33c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f93cc33c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f93cc33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f93cc33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f93cc33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f93cc33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f93cc33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f93cc33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f93cc33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f93cc33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f93cc33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f93cc33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f93cc33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f93cc33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f93cc33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f93cc33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f93cc33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f93cc33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pexels.com/" TargetMode="External"/><Relationship Id="rId10" Type="http://schemas.openxmlformats.org/officeDocument/2006/relationships/hyperlink" Target="https://material.io/resources/icons/" TargetMode="External"/><Relationship Id="rId13" Type="http://schemas.openxmlformats.org/officeDocument/2006/relationships/hyperlink" Target="https://www.uplabs.com/" TargetMode="External"/><Relationship Id="rId12" Type="http://schemas.openxmlformats.org/officeDocument/2006/relationships/hyperlink" Target="https://dribbble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i-patterns.com/" TargetMode="External"/><Relationship Id="rId4" Type="http://schemas.openxmlformats.org/officeDocument/2006/relationships/hyperlink" Target="https://pttrns.com/" TargetMode="External"/><Relationship Id="rId9" Type="http://schemas.openxmlformats.org/officeDocument/2006/relationships/hyperlink" Target="https://fontawesome.com/" TargetMode="External"/><Relationship Id="rId14" Type="http://schemas.openxmlformats.org/officeDocument/2006/relationships/hyperlink" Target="https://www.uisources.com/" TargetMode="External"/><Relationship Id="rId5" Type="http://schemas.openxmlformats.org/officeDocument/2006/relationships/hyperlink" Target="https://fonts.google.com/" TargetMode="External"/><Relationship Id="rId6" Type="http://schemas.openxmlformats.org/officeDocument/2006/relationships/hyperlink" Target="https://color.adobe.com/" TargetMode="External"/><Relationship Id="rId7" Type="http://schemas.openxmlformats.org/officeDocument/2006/relationships/hyperlink" Target="http://www.flatuicolorpicker.com/" TargetMode="External"/><Relationship Id="rId8" Type="http://schemas.openxmlformats.org/officeDocument/2006/relationships/hyperlink" Target="https://webgradients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igma.com/design-systems/" TargetMode="External"/><Relationship Id="rId4" Type="http://schemas.openxmlformats.org/officeDocument/2006/relationships/hyperlink" Target="https://material.io/desig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user-research/tagged/ux-research" TargetMode="External"/><Relationship Id="rId4" Type="http://schemas.openxmlformats.org/officeDocument/2006/relationships/hyperlink" Target="https://medium.com/user-research/first-time-usability/hom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edium.com/user-research/tagged/ux-research" TargetMode="External"/><Relationship Id="rId4" Type="http://schemas.openxmlformats.org/officeDocument/2006/relationships/hyperlink" Target="https://medium.com/user-research/first-time-usability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mabloguk.com/2015/12/11/mobile-prototyping-101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3275" y="77117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 Black"/>
                <a:ea typeface="Roboto Black"/>
                <a:cs typeface="Roboto Black"/>
                <a:sym typeface="Roboto Black"/>
              </a:rPr>
              <a:t>Design de UX/UI usando Figma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03275" y="430076"/>
            <a:ext cx="11673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WORKSHOP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3275" y="1557976"/>
            <a:ext cx="2122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04-05 dez 2019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975" y="200575"/>
            <a:ext cx="1226925" cy="18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3983200"/>
            <a:ext cx="805725" cy="8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315950" y="4121163"/>
            <a:ext cx="1991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Black"/>
                <a:ea typeface="Roboto Black"/>
                <a:cs typeface="Roboto Black"/>
                <a:sym typeface="Roboto Black"/>
              </a:rPr>
              <a:t>Carlos Marcelo Azevedo</a:t>
            </a:r>
            <a:endParaRPr sz="1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315950" y="4309863"/>
            <a:ext cx="2048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Designer de UX/UI na Petrobras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25" y="1952775"/>
            <a:ext cx="1269675" cy="12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850" y="1651738"/>
            <a:ext cx="1226925" cy="18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5349" y="2213063"/>
            <a:ext cx="2139778" cy="71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1519200" y="2334004"/>
            <a:ext cx="6105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Links úteis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594000" y="757800"/>
            <a:ext cx="36435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User Interface Design patterns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http://ui-patterns.com/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https://pttrns.com/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Fontes gratuitas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https://fonts.google.com/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Paletas de cores e degradês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https://color.adobe.com/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http://www.flatuicolorpicker.com/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https://webgradients.com/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906500" y="757800"/>
            <a:ext cx="36435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Bibliotecas de ícones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9"/>
              </a:rPr>
              <a:t>https://fontawesome.com/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10"/>
              </a:rPr>
              <a:t>https://material.io/resources/icons/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Fotos gratuitas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11"/>
              </a:rPr>
              <a:t>https://www.pexels.com/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</a:t>
            </a:r>
            <a:r>
              <a:rPr b="1" lang="pt-BR">
                <a:solidFill>
                  <a:schemeClr val="dk1"/>
                </a:solidFill>
              </a:rPr>
              <a:t>nspirações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12"/>
              </a:rPr>
              <a:t>https://dribbble.com/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accent5"/>
                </a:solidFill>
                <a:hlinkClick r:id="rId13"/>
              </a:rPr>
              <a:t>https://www.uplabs.com/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14"/>
              </a:rPr>
              <a:t>https://www.uisources.com/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1519200" y="1921350"/>
            <a:ext cx="6105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Design systems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1170000" y="2498250"/>
            <a:ext cx="6804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https://www.figma.com/design-systems/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https://material.io/design/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1519200" y="1921350"/>
            <a:ext cx="6105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Pesquisa e testes com usuários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170000" y="2498250"/>
            <a:ext cx="6804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https://medium.com/user-research/tagged/ux-research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https://medium.com/user-research/first-time-usability/home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403275" y="1662625"/>
            <a:ext cx="842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Internet (Medium)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MAEX (Tera e Mergo)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Cursos internos (aguardem novidades em 2020)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03275" y="771175"/>
            <a:ext cx="568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Como aprender mais sobre UX/UI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519200" y="1921350"/>
            <a:ext cx="6105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Baixe todo o material do workshop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1170000" y="2498250"/>
            <a:ext cx="6804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https://medium.com/user-research/tagged/ux-research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https://medium.com/user-research/first-time-usability/home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03275" y="1662625"/>
            <a:ext cx="842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 apresentações formais ;-)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Sou designer, falo rápido e </a:t>
            </a:r>
            <a:r>
              <a:rPr lang="pt-BR"/>
              <a:t>às</a:t>
            </a:r>
            <a:r>
              <a:rPr lang="pt-BR"/>
              <a:t> vezes vocês podem não entender o que eu digo, então perguntem!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tem experiência com ferramentas de design e/ou prototipação?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pretende aplicar as dicas mostradas aqui?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expectativa de vocês em relação ao workshop?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Trouxeram notebook com internet (e mouse)?!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100" y="257150"/>
            <a:ext cx="257876" cy="2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008600" y="240100"/>
            <a:ext cx="682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Black"/>
                <a:ea typeface="Roboto Black"/>
                <a:cs typeface="Roboto Black"/>
                <a:sym typeface="Roboto Black"/>
              </a:rPr>
              <a:t>10 min</a:t>
            </a:r>
            <a:endParaRPr sz="1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3275" y="77117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Bem-vindos!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403275" y="1662625"/>
            <a:ext cx="842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Mostrar</a:t>
            </a:r>
            <a:r>
              <a:rPr lang="pt-BR"/>
              <a:t> um pouco do processo criativo envolvido no design de UX/UI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Apresentar o Figma e os recursos essenciais para prototipar já!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um protótipo em 1 hora e meia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100" y="257150"/>
            <a:ext cx="257876" cy="2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008600" y="240100"/>
            <a:ext cx="682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Black"/>
                <a:ea typeface="Roboto Black"/>
                <a:cs typeface="Roboto Black"/>
                <a:sym typeface="Roboto Black"/>
              </a:rPr>
              <a:t>5 min</a:t>
            </a:r>
            <a:endParaRPr sz="1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03275" y="77117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Objetivos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949650" y="1976400"/>
            <a:ext cx="72447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 Black"/>
                <a:ea typeface="Roboto Black"/>
                <a:cs typeface="Roboto Black"/>
                <a:sym typeface="Roboto Black"/>
              </a:rPr>
              <a:t>Conceitos, Ferramentas e Recursos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100" y="257150"/>
            <a:ext cx="257876" cy="2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008600" y="240100"/>
            <a:ext cx="682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Black"/>
                <a:ea typeface="Roboto Black"/>
                <a:cs typeface="Roboto Black"/>
                <a:sym typeface="Roboto Black"/>
              </a:rPr>
              <a:t>30</a:t>
            </a:r>
            <a:r>
              <a:rPr lang="pt-BR" sz="1200">
                <a:latin typeface="Roboto Black"/>
                <a:ea typeface="Roboto Black"/>
                <a:cs typeface="Roboto Black"/>
                <a:sym typeface="Roboto Black"/>
              </a:rPr>
              <a:t> min</a:t>
            </a:r>
            <a:endParaRPr sz="12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519200" y="2334000"/>
            <a:ext cx="6105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Diferenças de mindset entre os designers de UX/UI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538" y="846488"/>
            <a:ext cx="4932937" cy="345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519200" y="2045550"/>
            <a:ext cx="6105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Protótipos e fidelidade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170000" y="2622450"/>
            <a:ext cx="6804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https://mmabloguk.com/2015/12/11/mobile-prototyping-101/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1519200" y="2334004"/>
            <a:ext cx="6105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Ferramentas de prototipação mais indicadas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