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073F-3794-4FD6-9D2B-077C22351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C707D-8C24-4351-90C4-97422035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A557-09C1-4BEA-81B4-BBA39DC3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77BD-B962-4CBC-9383-E795949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3B24-5D2F-4A88-883A-B82C66A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FB81-2B48-4BA6-835F-64EA7CAA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FDA22-EDB2-44AB-A156-0694F5AB5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21CF-E851-42E2-B093-8CAD06DF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DC3C-4E96-4580-864E-408DCBC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3DF0-35AD-4CA8-806B-EA4FAD52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3CF27-0266-4FF2-A43C-AB0C4E031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AD786-32BE-4344-9B2C-C14D4D21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D13A-B485-4677-86F5-7E521751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D6B1-EBA1-4A7A-A974-698CA3A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4212-7177-4E3F-80FB-0020C59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406A-F385-406C-B03F-198B3E4E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90A0-B2D8-4C56-BBB4-5BBF498F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859E-5F99-4C4D-A978-A69A72F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21FE-A573-4962-9C25-548D6EF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DA78-7CA8-4F99-87C2-C9FD249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7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12C-09DE-4441-BDCD-C7E80F9F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92EF-F207-4BA8-B20B-DE3E24AC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450D-5F8C-460E-BD01-0AC0E4D1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2976-B683-4FA4-A56E-BD369847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9959-EE78-4258-832F-7B6C6AD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6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69C-E52F-4868-A333-2AFF171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570F-BBD2-4C76-9644-F98B9685F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A262-7155-456C-9694-0F30D23D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0BE90-E608-41F1-AE80-ED2CB904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BF8F-F0A6-4CC5-A661-E80235AA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4C63-2B9B-45B3-B5E0-F33530C3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61B4-1250-4115-9C40-6636D9C9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1FFA-D816-4047-83FD-FF7B970A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E5FFE-EF9B-4670-8B19-593D2FAF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A8DE-61E7-4D1A-9E6D-A124ED5CB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8C65B-7693-45CA-979C-CBCBBCA9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A70F5-010E-4E06-A145-7D73185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312A5-CF64-4DF0-A496-C493D6DB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A1BB8-994E-4C45-ABD5-236ED41B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8F9A-C9B8-43E2-B9AA-47925C6A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D007F-88AE-44BF-AC9F-D41BD8F2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4742-ED40-482E-853A-08188918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14AE6-25C4-4E48-92F5-3AA0CE6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13BCB-8FAB-430D-8D3D-5918EB6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7F1AB-6BA8-441D-B70E-67C23362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2B3D-27A8-4C0D-9544-FDB5069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BA01-9591-490D-BE96-309581BD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95C6-5D06-4364-AC61-B074539F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9E2DC-7806-44A3-BD97-70B7A950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881D6-D3E4-4A95-BF6C-9AACE0A8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DBE5E-C186-476F-AA4B-3B3F146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9D4DB-B922-40FC-B942-29E49FA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9AD9-74C4-465B-BAEC-2CEDC0FA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802CF-D857-491C-899E-5A751097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A765-CE9E-4563-89AD-CC03A1E3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B1FA-F6D4-484D-9C70-1C32CBA4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D7DB-23C6-4062-BB2F-58E08309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7080-F253-439F-8DB3-1D246307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2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618AC-C279-4E92-A3C1-F4837CBD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6107-EE95-4FA6-BBA3-3C94F52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7CC4-6B22-4712-9089-7B3A3B4D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E1AC-713E-4560-BA24-74CC4A7A6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EB7A-4F22-4B6C-AC7F-92B9B108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7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E039-3825-499F-BEF2-8B1AACDD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Drug Affects on Tumor Growth in Mice</a:t>
            </a:r>
          </a:p>
        </p:txBody>
      </p:sp>
    </p:spTree>
    <p:extLst>
      <p:ext uri="{BB962C8B-B14F-4D97-AF65-F5344CB8AC3E}">
        <p14:creationId xmlns:p14="http://schemas.microsoft.com/office/powerpoint/2010/main" val="295634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263649" y="103599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Conclusion</a:t>
            </a:r>
          </a:p>
          <a:p>
            <a:pPr marL="0" indent="0">
              <a:buNone/>
            </a:pPr>
            <a:r>
              <a:rPr lang="en-US" dirty="0"/>
              <a:t>As seen in the chart in the previous slide, the drugs Capomulin and Ramicane had the highest survival rate over a 45 day period.</a:t>
            </a:r>
          </a:p>
          <a:p>
            <a:pPr marL="0" indent="0">
              <a:buNone/>
            </a:pPr>
            <a:r>
              <a:rPr lang="en-US" dirty="0"/>
              <a:t>All other drugs dropped below a survival rate of 50% by day 45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7467-AD39-40BE-91E2-61894F32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64" y="3627731"/>
            <a:ext cx="4522376" cy="32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6E3B-E61B-4F43-B6F4-433BE89C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Drug Affects on Tumor Growth in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9A7A-7563-4E04-9648-CBD591C9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Raw data taken from 45 days of treatment was analyzed in this project.</a:t>
            </a:r>
          </a:p>
          <a:p>
            <a:pPr marL="0" indent="0">
              <a:buNone/>
            </a:pPr>
            <a:r>
              <a:rPr lang="en-US" dirty="0"/>
              <a:t>100 rows of data was used on 10 mice.</a:t>
            </a:r>
          </a:p>
          <a:p>
            <a:pPr marL="0" indent="0">
              <a:buNone/>
            </a:pPr>
            <a:r>
              <a:rPr lang="en-US" dirty="0"/>
              <a:t>Two data sets were joined which offered the following information:</a:t>
            </a:r>
          </a:p>
          <a:p>
            <a:r>
              <a:rPr lang="en-US" dirty="0"/>
              <a:t>Mouse ID</a:t>
            </a:r>
          </a:p>
          <a:p>
            <a:r>
              <a:rPr lang="en-US" dirty="0"/>
              <a:t>Drug Name</a:t>
            </a:r>
          </a:p>
          <a:p>
            <a:r>
              <a:rPr lang="en-US" dirty="0"/>
              <a:t>Time in Treatment</a:t>
            </a:r>
          </a:p>
          <a:p>
            <a:r>
              <a:rPr lang="en-US" dirty="0"/>
              <a:t>Tumor Volume (mm3)</a:t>
            </a:r>
          </a:p>
          <a:p>
            <a:r>
              <a:rPr lang="en-US" dirty="0"/>
              <a:t>Metastatic Sites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F13748-286F-4822-91C0-8DDE4FA138C5}"/>
              </a:ext>
            </a:extLst>
          </p:cNvPr>
          <p:cNvSpPr txBox="1">
            <a:spLocks/>
          </p:cNvSpPr>
          <p:nvPr/>
        </p:nvSpPr>
        <p:spPr>
          <a:xfrm>
            <a:off x="7937500" y="5994400"/>
            <a:ext cx="36957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Carrie McDowell – Project Analyst</a:t>
            </a:r>
          </a:p>
        </p:txBody>
      </p:sp>
    </p:spTree>
    <p:extLst>
      <p:ext uri="{BB962C8B-B14F-4D97-AF65-F5344CB8AC3E}">
        <p14:creationId xmlns:p14="http://schemas.microsoft.com/office/powerpoint/2010/main" val="21243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9B9C-2843-429E-A52D-5A8476DAF8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Drug Affects on Tumor Growth in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AD-5C93-4F03-92C7-8597AEA14EF7}"/>
              </a:ext>
            </a:extLst>
          </p:cNvPr>
          <p:cNvSpPr txBox="1">
            <a:spLocks/>
          </p:cNvSpPr>
          <p:nvPr/>
        </p:nvSpPr>
        <p:spPr>
          <a:xfrm>
            <a:off x="838200" y="14319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E7CDC1-25C2-44B2-8727-0B27206468E3}"/>
              </a:ext>
            </a:extLst>
          </p:cNvPr>
          <p:cNvSpPr txBox="1">
            <a:spLocks/>
          </p:cNvSpPr>
          <p:nvPr/>
        </p:nvSpPr>
        <p:spPr>
          <a:xfrm>
            <a:off x="1263650" y="1166813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The following drugs were evaluated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1BD1E6-3A05-4BF3-BABF-CBA6E4D7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1845"/>
              </p:ext>
            </p:extLst>
          </p:nvPr>
        </p:nvGraphicFramePr>
        <p:xfrm>
          <a:off x="2527300" y="2184400"/>
          <a:ext cx="79883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14831053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478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Capomulin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Placebo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Ceftamin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Propriva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3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Infubinol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Ramicane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Ketapril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Stelasyn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7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Naftisol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Zoniferol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0C9DF-322B-4307-BEC5-C2ACD7119C29}"/>
              </a:ext>
            </a:extLst>
          </p:cNvPr>
          <p:cNvSpPr txBox="1">
            <a:spLocks/>
          </p:cNvSpPr>
          <p:nvPr/>
        </p:nvSpPr>
        <p:spPr>
          <a:xfrm>
            <a:off x="1263650" y="1015206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The Mean Values of the Tumor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139A1-306F-43B7-8A38-3015D1C1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0" y="1965324"/>
            <a:ext cx="10260180" cy="42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352550" y="86360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Top 5 Drugs Charted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5929C-8E8E-4EC7-A2D1-4BA4DC4F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31" y="1510200"/>
            <a:ext cx="7635588" cy="51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0C9DF-322B-4307-BEC5-C2ACD7119C29}"/>
              </a:ext>
            </a:extLst>
          </p:cNvPr>
          <p:cNvSpPr txBox="1">
            <a:spLocks/>
          </p:cNvSpPr>
          <p:nvPr/>
        </p:nvSpPr>
        <p:spPr>
          <a:xfrm>
            <a:off x="1301750" y="1015206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Standard Error by Drug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32D16-2785-4F84-B400-403B20CC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34" y="1965324"/>
            <a:ext cx="10186131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352550" y="86360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Top 5 Drugs Charted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1A7CA-C9A8-4D90-A27C-28ABC76C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581150"/>
            <a:ext cx="7550150" cy="50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771-8225-4E72-93AC-5527391E8E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0C9DF-322B-4307-BEC5-C2ACD7119C29}"/>
              </a:ext>
            </a:extLst>
          </p:cNvPr>
          <p:cNvSpPr txBox="1">
            <a:spLocks/>
          </p:cNvSpPr>
          <p:nvPr/>
        </p:nvSpPr>
        <p:spPr>
          <a:xfrm>
            <a:off x="1263650" y="1042988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% Success / Failure over 45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7A67D-3464-4881-A54C-82396140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0" y="2130426"/>
            <a:ext cx="10806479" cy="45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F2F7-0A3E-4018-971F-85F09BF241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98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Drug Affects on Tumor Growth in Mice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B482-3796-4A32-A68C-53F27D54E7F6}"/>
              </a:ext>
            </a:extLst>
          </p:cNvPr>
          <p:cNvSpPr txBox="1">
            <a:spLocks/>
          </p:cNvSpPr>
          <p:nvPr/>
        </p:nvSpPr>
        <p:spPr>
          <a:xfrm>
            <a:off x="1352550" y="863600"/>
            <a:ext cx="9023350" cy="80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The Top 5 Drugs Charted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7081-F905-497D-93D1-AD0A5331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861"/>
            <a:ext cx="7769984" cy="52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214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Drug Affects on Tumor Growth in Mice</vt:lpstr>
      <vt:lpstr>Drug Affects on Tumor Growth in Mice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Euneese Anderson</dc:creator>
  <cp:lastModifiedBy>Euneese Anderson</cp:lastModifiedBy>
  <cp:revision>8</cp:revision>
  <dcterms:created xsi:type="dcterms:W3CDTF">2019-12-14T14:30:41Z</dcterms:created>
  <dcterms:modified xsi:type="dcterms:W3CDTF">2019-12-15T02:57:10Z</dcterms:modified>
</cp:coreProperties>
</file>