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>
      <p:cViewPr varScale="1">
        <p:scale>
          <a:sx n="120" d="100"/>
          <a:sy n="12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133F-119B-6442-8659-77E5089C3E6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22BDC9-68E6-1343-8328-F383C38907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74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133F-119B-6442-8659-77E5089C3E6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BDC9-68E6-1343-8328-F383C389076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133F-119B-6442-8659-77E5089C3E6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BDC9-68E6-1343-8328-F383C38907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8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133F-119B-6442-8659-77E5089C3E6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BDC9-68E6-1343-8328-F383C389076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34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133F-119B-6442-8659-77E5089C3E6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BDC9-68E6-1343-8328-F383C389076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7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133F-119B-6442-8659-77E5089C3E6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BDC9-68E6-1343-8328-F383C389076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133F-119B-6442-8659-77E5089C3E6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BDC9-68E6-1343-8328-F383C389076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9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133F-119B-6442-8659-77E5089C3E6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BDC9-68E6-1343-8328-F383C389076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5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133F-119B-6442-8659-77E5089C3E6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BDC9-68E6-1343-8328-F383C3890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133F-119B-6442-8659-77E5089C3E6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BDC9-68E6-1343-8328-F383C389076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44D133F-119B-6442-8659-77E5089C3E6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2BDC9-68E6-1343-8328-F383C389076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85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133F-119B-6442-8659-77E5089C3E6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22BDC9-68E6-1343-8328-F383C38907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ED58-84FD-05A9-55DF-96A9F4D3C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Tech Ecommerce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43FCD-4D7A-F9BB-AFF9-241D6E100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Collin Maccabe</a:t>
            </a:r>
          </a:p>
        </p:txBody>
      </p:sp>
    </p:spTree>
    <p:extLst>
      <p:ext uri="{BB962C8B-B14F-4D97-AF65-F5344CB8AC3E}">
        <p14:creationId xmlns:p14="http://schemas.microsoft.com/office/powerpoint/2010/main" val="368562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84F4-2016-9010-B601-41439735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Exploratory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B3E76-89A5-A201-815E-5E39AB28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Which months had the best sales performance? </a:t>
            </a:r>
          </a:p>
          <a:p>
            <a:r>
              <a:rPr lang="en-US" dirty="0">
                <a:solidFill>
                  <a:srgbClr val="002060"/>
                </a:solidFill>
              </a:rPr>
              <a:t>What is the percentage of orders cancelled?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How many completed orders had add-ons? </a:t>
            </a:r>
          </a:p>
          <a:p>
            <a:r>
              <a:rPr lang="en-US" dirty="0">
                <a:solidFill>
                  <a:srgbClr val="002060"/>
                </a:solidFill>
              </a:rPr>
              <a:t>Which product SKU’s are performing the best? </a:t>
            </a:r>
          </a:p>
        </p:txBody>
      </p:sp>
    </p:spTree>
    <p:extLst>
      <p:ext uri="{BB962C8B-B14F-4D97-AF65-F5344CB8AC3E}">
        <p14:creationId xmlns:p14="http://schemas.microsoft.com/office/powerpoint/2010/main" val="422910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29F3A-2A4B-2879-9F46-5B9A16EEC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36" y="1938814"/>
            <a:ext cx="5965306" cy="9213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CF2F1-D2F1-3EC6-9B34-B4C7D97A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557" y="1938814"/>
            <a:ext cx="2114289" cy="1281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1904FE-3381-B22F-EB86-58AC79104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36" y="3429000"/>
            <a:ext cx="6197600" cy="208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9A8725-D149-50DE-BBA7-161C8453B61E}"/>
              </a:ext>
            </a:extLst>
          </p:cNvPr>
          <p:cNvSpPr txBox="1"/>
          <p:nvPr/>
        </p:nvSpPr>
        <p:spPr>
          <a:xfrm>
            <a:off x="1435136" y="1360967"/>
            <a:ext cx="2243729" cy="382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Sales Months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56800-4323-6C16-A9E7-9A329F36755A}"/>
              </a:ext>
            </a:extLst>
          </p:cNvPr>
          <p:cNvSpPr txBox="1"/>
          <p:nvPr/>
        </p:nvSpPr>
        <p:spPr>
          <a:xfrm>
            <a:off x="8220556" y="1097409"/>
            <a:ext cx="2114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of Cancelled Orders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0E2B2-2EF2-3C39-E037-8294FAF48CED}"/>
              </a:ext>
            </a:extLst>
          </p:cNvPr>
          <p:cNvSpPr txBox="1"/>
          <p:nvPr/>
        </p:nvSpPr>
        <p:spPr>
          <a:xfrm>
            <a:off x="1435136" y="3009014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SKU Performance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5F4D48-CF5D-3846-ADC4-8CAB2BBED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556" y="3829706"/>
            <a:ext cx="2773510" cy="12813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006BBD-C3BE-507A-EEBE-5F7553B7FA33}"/>
              </a:ext>
            </a:extLst>
          </p:cNvPr>
          <p:cNvSpPr txBox="1"/>
          <p:nvPr/>
        </p:nvSpPr>
        <p:spPr>
          <a:xfrm>
            <a:off x="8220556" y="3378346"/>
            <a:ext cx="277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Add-On Values</a:t>
            </a:r>
          </a:p>
        </p:txBody>
      </p:sp>
    </p:spTree>
    <p:extLst>
      <p:ext uri="{BB962C8B-B14F-4D97-AF65-F5344CB8AC3E}">
        <p14:creationId xmlns:p14="http://schemas.microsoft.com/office/powerpoint/2010/main" val="197716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EDC0-BEF3-D304-BE4C-23AF5C2B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83524"/>
            <a:ext cx="9603275" cy="1049235"/>
          </a:xfrm>
        </p:spPr>
        <p:txBody>
          <a:bodyPr/>
          <a:lstStyle/>
          <a:p>
            <a:r>
              <a:rPr lang="en-US" dirty="0"/>
              <a:t>Additional 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AF393-2463-CDBA-BA58-9E5F32646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153" y="993830"/>
            <a:ext cx="10693693" cy="4870340"/>
          </a:xfrm>
        </p:spPr>
      </p:pic>
    </p:spTree>
    <p:extLst>
      <p:ext uri="{BB962C8B-B14F-4D97-AF65-F5344CB8AC3E}">
        <p14:creationId xmlns:p14="http://schemas.microsoft.com/office/powerpoint/2010/main" val="34171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D216-55B2-694B-AA41-6E870B19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CFB2-6CB1-5410-B2A4-20EC8511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tech ecommerce business had its largest sales in May,  August and June of 2024. Almost 33 % of online orders were cancelled, showing some strong order completion numbers. Product SKU SMP234 (smartphone) had the highest sale generation followed by SKU1003 (smartwatch).  An astounding 75% of orders had add-ons with an average add-on value of $62. </a:t>
            </a:r>
          </a:p>
          <a:p>
            <a:r>
              <a:rPr lang="en-US" dirty="0"/>
              <a:t>Recommendations: Inventory of smartphones and smartwatches needs to remain high, especially in summer months. Continuing to offer add-ons at the end of orders can generate reliable revenue. </a:t>
            </a:r>
          </a:p>
        </p:txBody>
      </p:sp>
    </p:spTree>
    <p:extLst>
      <p:ext uri="{BB962C8B-B14F-4D97-AF65-F5344CB8AC3E}">
        <p14:creationId xmlns:p14="http://schemas.microsoft.com/office/powerpoint/2010/main" val="34896139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{A0425BDC-100F-E648-AE94-DE173C533A40}tf10001119</Template>
  <TotalTime>21</TotalTime>
  <Words>153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Tech Ecommerce Performance Analysis</vt:lpstr>
      <vt:lpstr>Exploratory Questions</vt:lpstr>
      <vt:lpstr>PowerPoint Presentation</vt:lpstr>
      <vt:lpstr>Additional Visualizations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Collin Maccabe</dc:creator>
  <cp:lastModifiedBy>Collin Maccabe</cp:lastModifiedBy>
  <cp:revision>4</cp:revision>
  <dcterms:created xsi:type="dcterms:W3CDTF">2024-11-04T17:04:28Z</dcterms:created>
  <dcterms:modified xsi:type="dcterms:W3CDTF">2024-11-04T17:25:34Z</dcterms:modified>
</cp:coreProperties>
</file>