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2" r:id="rId9"/>
    <p:sldId id="268" r:id="rId10"/>
    <p:sldId id="263" r:id="rId11"/>
    <p:sldId id="265" r:id="rId12"/>
    <p:sldId id="266" r:id="rId13"/>
    <p:sldId id="272" r:id="rId14"/>
    <p:sldId id="267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3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CD4C77-E468-4A10-892E-E2326975515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</dgm:pt>
    <dgm:pt modelId="{A7EA1475-9D07-4F07-AE4C-4CA32E41747E}">
      <dgm:prSet phldrT="[Text]"/>
      <dgm:spPr/>
      <dgm:t>
        <a:bodyPr/>
        <a:lstStyle/>
        <a:p>
          <a:r>
            <a:rPr lang="sv-SE" dirty="0"/>
            <a:t>Preperations</a:t>
          </a:r>
          <a:endParaRPr lang="en-US" dirty="0"/>
        </a:p>
      </dgm:t>
    </dgm:pt>
    <dgm:pt modelId="{BC92DA38-91CD-4B48-93DF-8C4492D76858}" type="parTrans" cxnId="{1EFC1F2D-B94F-487F-B685-40066BAC1E03}">
      <dgm:prSet/>
      <dgm:spPr/>
      <dgm:t>
        <a:bodyPr/>
        <a:lstStyle/>
        <a:p>
          <a:endParaRPr lang="en-US"/>
        </a:p>
      </dgm:t>
    </dgm:pt>
    <dgm:pt modelId="{F8257060-4FD3-41DA-9F4A-3192359BEE63}" type="sibTrans" cxnId="{1EFC1F2D-B94F-487F-B685-40066BAC1E03}">
      <dgm:prSet/>
      <dgm:spPr/>
      <dgm:t>
        <a:bodyPr/>
        <a:lstStyle/>
        <a:p>
          <a:endParaRPr lang="en-US"/>
        </a:p>
      </dgm:t>
    </dgm:pt>
    <dgm:pt modelId="{6E4BA300-A5B6-4A20-A7DA-B8B6CD564DA6}">
      <dgm:prSet phldrT="[Text]"/>
      <dgm:spPr/>
      <dgm:t>
        <a:bodyPr/>
        <a:lstStyle/>
        <a:p>
          <a:r>
            <a:rPr lang="sv-SE" dirty="0"/>
            <a:t>Reading litterature</a:t>
          </a:r>
          <a:endParaRPr lang="en-US" dirty="0"/>
        </a:p>
      </dgm:t>
    </dgm:pt>
    <dgm:pt modelId="{05F33DC9-3EC6-401E-B046-B3AABC0C5FA0}" type="parTrans" cxnId="{7CEB1E58-1DD7-4479-9A28-B0580213C3B3}">
      <dgm:prSet/>
      <dgm:spPr/>
      <dgm:t>
        <a:bodyPr/>
        <a:lstStyle/>
        <a:p>
          <a:endParaRPr lang="en-US"/>
        </a:p>
      </dgm:t>
    </dgm:pt>
    <dgm:pt modelId="{A3E01171-C03A-4E80-985C-3E18ED2DA6E3}" type="sibTrans" cxnId="{7CEB1E58-1DD7-4479-9A28-B0580213C3B3}">
      <dgm:prSet/>
      <dgm:spPr/>
      <dgm:t>
        <a:bodyPr/>
        <a:lstStyle/>
        <a:p>
          <a:endParaRPr lang="en-US"/>
        </a:p>
      </dgm:t>
    </dgm:pt>
    <dgm:pt modelId="{891B2F88-0574-4B04-9F19-09BAC86BA067}">
      <dgm:prSet phldrT="[Text]"/>
      <dgm:spPr/>
      <dgm:t>
        <a:bodyPr/>
        <a:lstStyle/>
        <a:p>
          <a:r>
            <a:rPr lang="sv-SE" dirty="0"/>
            <a:t>Brainstorming</a:t>
          </a:r>
          <a:endParaRPr lang="en-US" dirty="0"/>
        </a:p>
      </dgm:t>
    </dgm:pt>
    <dgm:pt modelId="{1FDFC25E-D7B8-40BC-BE78-64240AAE93D1}" type="parTrans" cxnId="{BB872956-59DE-4A73-A82B-9C3DE11D1567}">
      <dgm:prSet/>
      <dgm:spPr/>
      <dgm:t>
        <a:bodyPr/>
        <a:lstStyle/>
        <a:p>
          <a:endParaRPr lang="en-US"/>
        </a:p>
      </dgm:t>
    </dgm:pt>
    <dgm:pt modelId="{E7889F9E-8B4D-49A3-8B10-F9EC715C3232}" type="sibTrans" cxnId="{BB872956-59DE-4A73-A82B-9C3DE11D1567}">
      <dgm:prSet/>
      <dgm:spPr/>
      <dgm:t>
        <a:bodyPr/>
        <a:lstStyle/>
        <a:p>
          <a:endParaRPr lang="en-US"/>
        </a:p>
      </dgm:t>
    </dgm:pt>
    <dgm:pt modelId="{A3954678-4A8E-43E4-A0D1-C2A10569BCD8}">
      <dgm:prSet phldrT="[Text]"/>
      <dgm:spPr/>
      <dgm:t>
        <a:bodyPr/>
        <a:lstStyle/>
        <a:p>
          <a:r>
            <a:rPr lang="sv-SE" dirty="0"/>
            <a:t>Create list of aspects</a:t>
          </a:r>
          <a:endParaRPr lang="en-US" dirty="0"/>
        </a:p>
      </dgm:t>
    </dgm:pt>
    <dgm:pt modelId="{0A72B987-6018-4D6B-B4FC-D62D3BF96654}" type="parTrans" cxnId="{6E869EB2-DDF6-4488-B7C3-939FE7BA1060}">
      <dgm:prSet/>
      <dgm:spPr/>
      <dgm:t>
        <a:bodyPr/>
        <a:lstStyle/>
        <a:p>
          <a:endParaRPr lang="en-US"/>
        </a:p>
      </dgm:t>
    </dgm:pt>
    <dgm:pt modelId="{F8FD345F-48B8-4B6B-82D3-2CC7529E61A3}" type="sibTrans" cxnId="{6E869EB2-DDF6-4488-B7C3-939FE7BA1060}">
      <dgm:prSet/>
      <dgm:spPr/>
      <dgm:t>
        <a:bodyPr/>
        <a:lstStyle/>
        <a:p>
          <a:endParaRPr lang="en-US"/>
        </a:p>
      </dgm:t>
    </dgm:pt>
    <dgm:pt modelId="{A49CA684-25E2-48B3-8147-7611AEC03EEF}">
      <dgm:prSet phldrT="[Text]"/>
      <dgm:spPr/>
      <dgm:t>
        <a:bodyPr/>
        <a:lstStyle/>
        <a:p>
          <a:r>
            <a:rPr lang="sv-SE" dirty="0"/>
            <a:t>Constructing a list of aspects that could be seen as important for good DX</a:t>
          </a:r>
          <a:endParaRPr lang="en-US" dirty="0"/>
        </a:p>
      </dgm:t>
    </dgm:pt>
    <dgm:pt modelId="{72D93AA1-2ECE-4F8D-9F1C-2AF0208A870B}" type="parTrans" cxnId="{7506206B-B8FA-43A1-9C61-07B0081D0A06}">
      <dgm:prSet/>
      <dgm:spPr/>
      <dgm:t>
        <a:bodyPr/>
        <a:lstStyle/>
        <a:p>
          <a:endParaRPr lang="en-US"/>
        </a:p>
      </dgm:t>
    </dgm:pt>
    <dgm:pt modelId="{B50C41D2-7498-4B69-9990-1FB06338FCC7}" type="sibTrans" cxnId="{7506206B-B8FA-43A1-9C61-07B0081D0A06}">
      <dgm:prSet/>
      <dgm:spPr/>
      <dgm:t>
        <a:bodyPr/>
        <a:lstStyle/>
        <a:p>
          <a:endParaRPr lang="en-US"/>
        </a:p>
      </dgm:t>
    </dgm:pt>
    <dgm:pt modelId="{9263DA32-9CB0-49F8-9CC0-64F41B86785D}">
      <dgm:prSet phldrT="[Text]"/>
      <dgm:spPr/>
      <dgm:t>
        <a:bodyPr/>
        <a:lstStyle/>
        <a:p>
          <a:r>
            <a:rPr lang="sv-SE" dirty="0"/>
            <a:t>Pilot Survey</a:t>
          </a:r>
          <a:endParaRPr lang="en-US" dirty="0"/>
        </a:p>
      </dgm:t>
    </dgm:pt>
    <dgm:pt modelId="{F1A5744D-80F9-42AF-916C-9E85417B1E5F}" type="parTrans" cxnId="{A2FDE78F-6F9F-4215-8765-24F56AA73BAE}">
      <dgm:prSet/>
      <dgm:spPr/>
      <dgm:t>
        <a:bodyPr/>
        <a:lstStyle/>
        <a:p>
          <a:endParaRPr lang="en-US"/>
        </a:p>
      </dgm:t>
    </dgm:pt>
    <dgm:pt modelId="{2826537F-4F75-46C4-81F6-76286410681B}" type="sibTrans" cxnId="{A2FDE78F-6F9F-4215-8765-24F56AA73BAE}">
      <dgm:prSet/>
      <dgm:spPr/>
      <dgm:t>
        <a:bodyPr/>
        <a:lstStyle/>
        <a:p>
          <a:endParaRPr lang="en-US"/>
        </a:p>
      </dgm:t>
    </dgm:pt>
    <dgm:pt modelId="{FA3E8435-5F12-4CEB-905C-8DC264989996}">
      <dgm:prSet phldrT="[Text]"/>
      <dgm:spPr/>
      <dgm:t>
        <a:bodyPr/>
        <a:lstStyle/>
        <a:p>
          <a:r>
            <a:rPr lang="sv-SE" dirty="0"/>
            <a:t>Exploratory survey to find what should be explored</a:t>
          </a:r>
          <a:endParaRPr lang="en-US" dirty="0"/>
        </a:p>
      </dgm:t>
    </dgm:pt>
    <dgm:pt modelId="{09F53832-C3E4-492C-9337-B10C7F10DFA9}" type="parTrans" cxnId="{5DDC5477-6864-4978-8BF2-EE82A08FBCB8}">
      <dgm:prSet/>
      <dgm:spPr/>
      <dgm:t>
        <a:bodyPr/>
        <a:lstStyle/>
        <a:p>
          <a:endParaRPr lang="en-US"/>
        </a:p>
      </dgm:t>
    </dgm:pt>
    <dgm:pt modelId="{B3E975AC-383B-4A6C-B3FF-E73DBF4B9FE1}" type="sibTrans" cxnId="{5DDC5477-6864-4978-8BF2-EE82A08FBCB8}">
      <dgm:prSet/>
      <dgm:spPr/>
      <dgm:t>
        <a:bodyPr/>
        <a:lstStyle/>
        <a:p>
          <a:endParaRPr lang="en-US"/>
        </a:p>
      </dgm:t>
    </dgm:pt>
    <dgm:pt modelId="{0173943C-0AA4-4667-8CBC-AF9784B2FB83}">
      <dgm:prSet phldrT="[Text]"/>
      <dgm:spPr/>
      <dgm:t>
        <a:bodyPr/>
        <a:lstStyle/>
        <a:p>
          <a:r>
            <a:rPr lang="sv-SE" dirty="0"/>
            <a:t>Follow-Up interviews</a:t>
          </a:r>
          <a:endParaRPr lang="en-US" dirty="0"/>
        </a:p>
      </dgm:t>
    </dgm:pt>
    <dgm:pt modelId="{3BDE9AE0-943D-4420-A6E0-B8BC73E0850B}" type="parTrans" cxnId="{FE3119C0-AF93-48E6-9922-7A44BECEA8D1}">
      <dgm:prSet/>
      <dgm:spPr/>
      <dgm:t>
        <a:bodyPr/>
        <a:lstStyle/>
        <a:p>
          <a:endParaRPr lang="en-US"/>
        </a:p>
      </dgm:t>
    </dgm:pt>
    <dgm:pt modelId="{FC44FBBD-37FD-4094-91EA-2659BF4A89B8}" type="sibTrans" cxnId="{FE3119C0-AF93-48E6-9922-7A44BECEA8D1}">
      <dgm:prSet/>
      <dgm:spPr/>
      <dgm:t>
        <a:bodyPr/>
        <a:lstStyle/>
        <a:p>
          <a:endParaRPr lang="en-US"/>
        </a:p>
      </dgm:t>
    </dgm:pt>
    <dgm:pt modelId="{FE832CC8-9751-4BD6-80A3-4E3F7267C0F3}">
      <dgm:prSet phldrT="[Text]"/>
      <dgm:spPr/>
      <dgm:t>
        <a:bodyPr/>
        <a:lstStyle/>
        <a:p>
          <a:r>
            <a:rPr lang="sv-SE" dirty="0"/>
            <a:t>Finding issues with the pilot survey</a:t>
          </a:r>
          <a:endParaRPr lang="en-US" dirty="0"/>
        </a:p>
      </dgm:t>
    </dgm:pt>
    <dgm:pt modelId="{CB632CFC-6E06-4E90-9E42-D25B5DC7F7CD}" type="parTrans" cxnId="{195652E2-06EE-4D32-A785-D0F8CAF4FFB7}">
      <dgm:prSet/>
      <dgm:spPr/>
      <dgm:t>
        <a:bodyPr/>
        <a:lstStyle/>
        <a:p>
          <a:endParaRPr lang="en-US"/>
        </a:p>
      </dgm:t>
    </dgm:pt>
    <dgm:pt modelId="{54D272BE-C307-4096-AA01-A6E852F10D49}" type="sibTrans" cxnId="{195652E2-06EE-4D32-A785-D0F8CAF4FFB7}">
      <dgm:prSet/>
      <dgm:spPr/>
      <dgm:t>
        <a:bodyPr/>
        <a:lstStyle/>
        <a:p>
          <a:endParaRPr lang="en-US"/>
        </a:p>
      </dgm:t>
    </dgm:pt>
    <dgm:pt modelId="{62EF5209-8D52-44EF-85CB-DE8A5858488B}">
      <dgm:prSet phldrT="[Text]"/>
      <dgm:spPr/>
      <dgm:t>
        <a:bodyPr/>
        <a:lstStyle/>
        <a:p>
          <a:r>
            <a:rPr lang="sv-SE" dirty="0"/>
            <a:t>Rework the list of aspects</a:t>
          </a:r>
          <a:endParaRPr lang="en-US" dirty="0"/>
        </a:p>
      </dgm:t>
    </dgm:pt>
    <dgm:pt modelId="{79A19491-C4F7-45E1-B10F-EF11A8558C37}" type="parTrans" cxnId="{5CD98B4C-2FEF-4BA8-930E-A7E7D1694A18}">
      <dgm:prSet/>
      <dgm:spPr/>
      <dgm:t>
        <a:bodyPr/>
        <a:lstStyle/>
        <a:p>
          <a:endParaRPr lang="en-US"/>
        </a:p>
      </dgm:t>
    </dgm:pt>
    <dgm:pt modelId="{5D5B4BE7-D509-434F-A28F-951AFA6A402D}" type="sibTrans" cxnId="{5CD98B4C-2FEF-4BA8-930E-A7E7D1694A18}">
      <dgm:prSet/>
      <dgm:spPr/>
      <dgm:t>
        <a:bodyPr/>
        <a:lstStyle/>
        <a:p>
          <a:endParaRPr lang="en-US"/>
        </a:p>
      </dgm:t>
    </dgm:pt>
    <dgm:pt modelId="{894B1349-2177-435F-9B19-21E9A89EED5E}">
      <dgm:prSet phldrT="[Text]"/>
      <dgm:spPr/>
      <dgm:t>
        <a:bodyPr/>
        <a:lstStyle/>
        <a:p>
          <a:r>
            <a:rPr lang="sv-SE" dirty="0"/>
            <a:t>Main Survey</a:t>
          </a:r>
          <a:endParaRPr lang="en-US" dirty="0"/>
        </a:p>
      </dgm:t>
    </dgm:pt>
    <dgm:pt modelId="{DC71CEF2-9EDF-48D8-A38D-8E1F6BAA505B}" type="parTrans" cxnId="{C9BC753C-E9A8-4F13-B5A9-B224A302E519}">
      <dgm:prSet/>
      <dgm:spPr/>
      <dgm:t>
        <a:bodyPr/>
        <a:lstStyle/>
        <a:p>
          <a:endParaRPr lang="en-US"/>
        </a:p>
      </dgm:t>
    </dgm:pt>
    <dgm:pt modelId="{97C583BF-167B-4078-BD7C-E6A8EFB484D6}" type="sibTrans" cxnId="{C9BC753C-E9A8-4F13-B5A9-B224A302E519}">
      <dgm:prSet/>
      <dgm:spPr/>
      <dgm:t>
        <a:bodyPr/>
        <a:lstStyle/>
        <a:p>
          <a:endParaRPr lang="en-US"/>
        </a:p>
      </dgm:t>
    </dgm:pt>
    <dgm:pt modelId="{640BC8E8-4DA1-4AED-9371-6CCDA6A447CD}">
      <dgm:prSet phldrT="[Text]"/>
      <dgm:spPr/>
      <dgm:t>
        <a:bodyPr/>
        <a:lstStyle/>
        <a:p>
          <a:r>
            <a:rPr lang="sv-SE" dirty="0"/>
            <a:t>Compile Results</a:t>
          </a:r>
          <a:endParaRPr lang="en-US" dirty="0"/>
        </a:p>
      </dgm:t>
    </dgm:pt>
    <dgm:pt modelId="{CC49F578-3266-4B01-84BB-FC3FCF251391}" type="parTrans" cxnId="{BF43B025-1B57-440E-938D-E139D5D2D1EA}">
      <dgm:prSet/>
      <dgm:spPr/>
      <dgm:t>
        <a:bodyPr/>
        <a:lstStyle/>
        <a:p>
          <a:endParaRPr lang="en-US"/>
        </a:p>
      </dgm:t>
    </dgm:pt>
    <dgm:pt modelId="{ABC3897E-46DB-4273-8444-21DD07F346A5}" type="sibTrans" cxnId="{BF43B025-1B57-440E-938D-E139D5D2D1EA}">
      <dgm:prSet/>
      <dgm:spPr/>
      <dgm:t>
        <a:bodyPr/>
        <a:lstStyle/>
        <a:p>
          <a:endParaRPr lang="en-US"/>
        </a:p>
      </dgm:t>
    </dgm:pt>
    <dgm:pt modelId="{79045278-9C01-4273-A15C-A00EBB147AE3}">
      <dgm:prSet phldrT="[Text]"/>
      <dgm:spPr/>
      <dgm:t>
        <a:bodyPr/>
        <a:lstStyle/>
        <a:p>
          <a:r>
            <a:rPr lang="sv-SE" dirty="0"/>
            <a:t>Decide what should be explored deeper</a:t>
          </a:r>
          <a:endParaRPr lang="en-US" dirty="0"/>
        </a:p>
      </dgm:t>
    </dgm:pt>
    <dgm:pt modelId="{1406E64F-5862-4E7F-97E9-DC96DA9AE15A}" type="parTrans" cxnId="{9695AD0B-E52B-4973-8429-4E35C99194A6}">
      <dgm:prSet/>
      <dgm:spPr/>
      <dgm:t>
        <a:bodyPr/>
        <a:lstStyle/>
        <a:p>
          <a:endParaRPr lang="en-US"/>
        </a:p>
      </dgm:t>
    </dgm:pt>
    <dgm:pt modelId="{FA17C5F4-832D-44F0-913D-92AC1849F06C}" type="sibTrans" cxnId="{9695AD0B-E52B-4973-8429-4E35C99194A6}">
      <dgm:prSet/>
      <dgm:spPr/>
      <dgm:t>
        <a:bodyPr/>
        <a:lstStyle/>
        <a:p>
          <a:endParaRPr lang="en-US"/>
        </a:p>
      </dgm:t>
    </dgm:pt>
    <dgm:pt modelId="{4F4907C2-4F3F-482D-8770-15ACA1725A58}">
      <dgm:prSet phldrT="[Text]"/>
      <dgm:spPr/>
      <dgm:t>
        <a:bodyPr/>
        <a:lstStyle/>
        <a:p>
          <a:r>
            <a:rPr lang="sv-SE" dirty="0"/>
            <a:t>Compile Results</a:t>
          </a:r>
          <a:endParaRPr lang="en-US" dirty="0"/>
        </a:p>
      </dgm:t>
    </dgm:pt>
    <dgm:pt modelId="{A8792ED2-8A94-4CD6-BDCF-A6095DAA9901}" type="parTrans" cxnId="{335B5AB9-989A-4A55-80C8-62427B42EA0D}">
      <dgm:prSet/>
      <dgm:spPr/>
      <dgm:t>
        <a:bodyPr/>
        <a:lstStyle/>
        <a:p>
          <a:endParaRPr lang="en-US"/>
        </a:p>
      </dgm:t>
    </dgm:pt>
    <dgm:pt modelId="{2D9D58AF-E8C5-4A11-B0DD-87FEBE021DA6}" type="sibTrans" cxnId="{335B5AB9-989A-4A55-80C8-62427B42EA0D}">
      <dgm:prSet/>
      <dgm:spPr/>
      <dgm:t>
        <a:bodyPr/>
        <a:lstStyle/>
        <a:p>
          <a:endParaRPr lang="en-US"/>
        </a:p>
      </dgm:t>
    </dgm:pt>
    <dgm:pt modelId="{C1E06A9F-3629-49ED-9C93-ABB8B1CE8C80}">
      <dgm:prSet phldrT="[Text]"/>
      <dgm:spPr/>
      <dgm:t>
        <a:bodyPr/>
        <a:lstStyle/>
        <a:p>
          <a:r>
            <a:rPr lang="sv-SE" dirty="0"/>
            <a:t>Decide what should be explored deeper</a:t>
          </a:r>
          <a:endParaRPr lang="en-US" dirty="0"/>
        </a:p>
      </dgm:t>
    </dgm:pt>
    <dgm:pt modelId="{8862300B-000C-41EF-BDA0-C922B0CFEE6D}" type="parTrans" cxnId="{86683C98-B705-4FB1-B198-23DDB5AB30E4}">
      <dgm:prSet/>
      <dgm:spPr/>
      <dgm:t>
        <a:bodyPr/>
        <a:lstStyle/>
        <a:p>
          <a:endParaRPr lang="en-US"/>
        </a:p>
      </dgm:t>
    </dgm:pt>
    <dgm:pt modelId="{77F3F14D-0B2C-4AE8-90AC-5E814902E111}" type="sibTrans" cxnId="{86683C98-B705-4FB1-B198-23DDB5AB30E4}">
      <dgm:prSet/>
      <dgm:spPr/>
      <dgm:t>
        <a:bodyPr/>
        <a:lstStyle/>
        <a:p>
          <a:endParaRPr lang="en-US"/>
        </a:p>
      </dgm:t>
    </dgm:pt>
    <dgm:pt modelId="{5BC2CAAE-943E-4218-8D2F-E5485DB36446}">
      <dgm:prSet phldrT="[Text]"/>
      <dgm:spPr/>
      <dgm:t>
        <a:bodyPr/>
        <a:lstStyle/>
        <a:p>
          <a:r>
            <a:rPr lang="sv-SE" dirty="0"/>
            <a:t>Conduct  Interviews</a:t>
          </a:r>
          <a:endParaRPr lang="en-US" dirty="0"/>
        </a:p>
      </dgm:t>
    </dgm:pt>
    <dgm:pt modelId="{A9D2F2F9-9F0D-41B9-82CC-B93A2568822F}" type="parTrans" cxnId="{1FDAD9DF-C768-4044-825D-EDE2E6F8BE75}">
      <dgm:prSet/>
      <dgm:spPr/>
      <dgm:t>
        <a:bodyPr/>
        <a:lstStyle/>
        <a:p>
          <a:endParaRPr lang="en-US"/>
        </a:p>
      </dgm:t>
    </dgm:pt>
    <dgm:pt modelId="{6A1A88DB-5211-40A4-90C0-BCB3E8222951}" type="sibTrans" cxnId="{1FDAD9DF-C768-4044-825D-EDE2E6F8BE75}">
      <dgm:prSet/>
      <dgm:spPr/>
      <dgm:t>
        <a:bodyPr/>
        <a:lstStyle/>
        <a:p>
          <a:endParaRPr lang="en-US"/>
        </a:p>
      </dgm:t>
    </dgm:pt>
    <dgm:pt modelId="{6D4E7406-9DFD-41DE-A7F2-B5BAD5738625}">
      <dgm:prSet phldrT="[Text]"/>
      <dgm:spPr/>
      <dgm:t>
        <a:bodyPr/>
        <a:lstStyle/>
        <a:p>
          <a:r>
            <a:rPr lang="sv-SE" dirty="0"/>
            <a:t>Working roles</a:t>
          </a:r>
          <a:endParaRPr lang="en-US" dirty="0"/>
        </a:p>
      </dgm:t>
    </dgm:pt>
    <dgm:pt modelId="{91FB8D14-3AA3-40C7-9471-F14A77EA8738}" type="parTrans" cxnId="{D6576EE9-6FD1-4585-9F91-BBD7A162E985}">
      <dgm:prSet/>
      <dgm:spPr/>
      <dgm:t>
        <a:bodyPr/>
        <a:lstStyle/>
        <a:p>
          <a:endParaRPr lang="en-US"/>
        </a:p>
      </dgm:t>
    </dgm:pt>
    <dgm:pt modelId="{D14AB2BB-D001-4575-AFC8-7540D0F05097}" type="sibTrans" cxnId="{D6576EE9-6FD1-4585-9F91-BBD7A162E985}">
      <dgm:prSet/>
      <dgm:spPr/>
      <dgm:t>
        <a:bodyPr/>
        <a:lstStyle/>
        <a:p>
          <a:endParaRPr lang="en-US"/>
        </a:p>
      </dgm:t>
    </dgm:pt>
    <dgm:pt modelId="{2B56161C-2E60-4558-A2C9-2FCC3E3B8990}">
      <dgm:prSet phldrT="[Text]"/>
      <dgm:spPr/>
      <dgm:t>
        <a:bodyPr/>
        <a:lstStyle/>
        <a:p>
          <a:r>
            <a:rPr lang="sv-SE" dirty="0"/>
            <a:t>Years of experience</a:t>
          </a:r>
          <a:endParaRPr lang="en-US" dirty="0"/>
        </a:p>
      </dgm:t>
    </dgm:pt>
    <dgm:pt modelId="{78864EC7-BFB5-41BC-B20E-900EBB7DFC1D}" type="parTrans" cxnId="{3D99DC0F-6697-4948-923E-33ABD45E0182}">
      <dgm:prSet/>
      <dgm:spPr/>
      <dgm:t>
        <a:bodyPr/>
        <a:lstStyle/>
        <a:p>
          <a:endParaRPr lang="en-US"/>
        </a:p>
      </dgm:t>
    </dgm:pt>
    <dgm:pt modelId="{B36237BD-AC53-4FF4-9A01-DAFDB541AC17}" type="sibTrans" cxnId="{3D99DC0F-6697-4948-923E-33ABD45E0182}">
      <dgm:prSet/>
      <dgm:spPr/>
      <dgm:t>
        <a:bodyPr/>
        <a:lstStyle/>
        <a:p>
          <a:endParaRPr lang="en-US"/>
        </a:p>
      </dgm:t>
    </dgm:pt>
    <dgm:pt modelId="{53E337D1-E815-4842-95D3-FE950C09BB40}">
      <dgm:prSet phldrT="[Text]"/>
      <dgm:spPr/>
      <dgm:t>
        <a:bodyPr/>
        <a:lstStyle/>
        <a:p>
          <a:r>
            <a:rPr lang="sv-SE" dirty="0"/>
            <a:t>Compile findings into a list of recommendations</a:t>
          </a:r>
          <a:endParaRPr lang="en-US" dirty="0"/>
        </a:p>
      </dgm:t>
    </dgm:pt>
    <dgm:pt modelId="{9611D1B9-64C0-4B77-81BE-01A8EC2FC037}" type="parTrans" cxnId="{FC9C0836-8C0D-4592-9225-5EAF3A270EC0}">
      <dgm:prSet/>
      <dgm:spPr/>
      <dgm:t>
        <a:bodyPr/>
        <a:lstStyle/>
        <a:p>
          <a:endParaRPr lang="en-US"/>
        </a:p>
      </dgm:t>
    </dgm:pt>
    <dgm:pt modelId="{41997970-BF2D-47C5-9DF5-22007FD72AD3}" type="sibTrans" cxnId="{FC9C0836-8C0D-4592-9225-5EAF3A270EC0}">
      <dgm:prSet/>
      <dgm:spPr/>
      <dgm:t>
        <a:bodyPr/>
        <a:lstStyle/>
        <a:p>
          <a:endParaRPr lang="en-US"/>
        </a:p>
      </dgm:t>
    </dgm:pt>
    <dgm:pt modelId="{90BEC8A0-BB8C-4D44-B43D-2567752F40D2}">
      <dgm:prSet phldrT="[Text]"/>
      <dgm:spPr/>
      <dgm:t>
        <a:bodyPr/>
        <a:lstStyle/>
        <a:p>
          <a:r>
            <a:rPr lang="sv-SE" dirty="0"/>
            <a:t>Evaluate how well Qlik Core follow the recommendations</a:t>
          </a:r>
          <a:endParaRPr lang="en-US" dirty="0"/>
        </a:p>
      </dgm:t>
    </dgm:pt>
    <dgm:pt modelId="{90329DF0-B0D2-42A7-9F70-B000666866DF}" type="parTrans" cxnId="{4CD8B067-93FF-44B9-AF4F-0C6AA12F1171}">
      <dgm:prSet/>
      <dgm:spPr/>
      <dgm:t>
        <a:bodyPr/>
        <a:lstStyle/>
        <a:p>
          <a:endParaRPr lang="en-US"/>
        </a:p>
      </dgm:t>
    </dgm:pt>
    <dgm:pt modelId="{473194C3-7B13-4FBE-B71B-DD60AE89802F}" type="sibTrans" cxnId="{4CD8B067-93FF-44B9-AF4F-0C6AA12F1171}">
      <dgm:prSet/>
      <dgm:spPr/>
      <dgm:t>
        <a:bodyPr/>
        <a:lstStyle/>
        <a:p>
          <a:endParaRPr lang="en-US"/>
        </a:p>
      </dgm:t>
    </dgm:pt>
    <dgm:pt modelId="{CAF5183C-51FE-4BDB-8856-189C4A0B91DB}">
      <dgm:prSet phldrT="[Text]"/>
      <dgm:spPr/>
      <dgm:t>
        <a:bodyPr/>
        <a:lstStyle/>
        <a:p>
          <a:r>
            <a:rPr lang="sv-SE" dirty="0"/>
            <a:t>List recommendations for improvement of Qlik Core</a:t>
          </a:r>
          <a:endParaRPr lang="en-US" dirty="0"/>
        </a:p>
      </dgm:t>
    </dgm:pt>
    <dgm:pt modelId="{1F0D7139-9942-4CA8-9286-C2B4A82976BE}" type="parTrans" cxnId="{3493B365-B5CB-4536-AC43-9F1629B0513A}">
      <dgm:prSet/>
      <dgm:spPr/>
      <dgm:t>
        <a:bodyPr/>
        <a:lstStyle/>
        <a:p>
          <a:endParaRPr lang="en-US"/>
        </a:p>
      </dgm:t>
    </dgm:pt>
    <dgm:pt modelId="{659084CE-4CB1-49B9-BA1B-3ED2662479CF}" type="sibTrans" cxnId="{3493B365-B5CB-4536-AC43-9F1629B0513A}">
      <dgm:prSet/>
      <dgm:spPr/>
      <dgm:t>
        <a:bodyPr/>
        <a:lstStyle/>
        <a:p>
          <a:endParaRPr lang="en-US"/>
        </a:p>
      </dgm:t>
    </dgm:pt>
    <dgm:pt modelId="{ADE79077-BE26-4839-BDF2-B57DA46CD2EA}">
      <dgm:prSet phldrT="[Text]"/>
      <dgm:spPr/>
      <dgm:t>
        <a:bodyPr/>
        <a:lstStyle/>
        <a:p>
          <a:r>
            <a:rPr lang="sv-SE" dirty="0"/>
            <a:t>Present Results for Qlik</a:t>
          </a:r>
          <a:endParaRPr lang="en-US" dirty="0"/>
        </a:p>
      </dgm:t>
    </dgm:pt>
    <dgm:pt modelId="{E5FA68E5-A5F0-4B79-AD16-847EA25C3D3B}" type="parTrans" cxnId="{99B8C103-40A2-4C17-8A40-E4789495B049}">
      <dgm:prSet/>
      <dgm:spPr/>
      <dgm:t>
        <a:bodyPr/>
        <a:lstStyle/>
        <a:p>
          <a:endParaRPr lang="en-US"/>
        </a:p>
      </dgm:t>
    </dgm:pt>
    <dgm:pt modelId="{547AD60F-5A8D-4D73-B37B-4CF51FB5F340}" type="sibTrans" cxnId="{99B8C103-40A2-4C17-8A40-E4789495B049}">
      <dgm:prSet/>
      <dgm:spPr/>
      <dgm:t>
        <a:bodyPr/>
        <a:lstStyle/>
        <a:p>
          <a:endParaRPr lang="en-US"/>
        </a:p>
      </dgm:t>
    </dgm:pt>
    <dgm:pt modelId="{1604C88A-345D-4F30-A409-87DF7FDB913F}" type="pres">
      <dgm:prSet presAssocID="{E7CD4C77-E468-4A10-892E-E23269755156}" presName="Name0" presStyleCnt="0">
        <dgm:presLayoutVars>
          <dgm:dir/>
          <dgm:resizeHandles val="exact"/>
        </dgm:presLayoutVars>
      </dgm:prSet>
      <dgm:spPr/>
    </dgm:pt>
    <dgm:pt modelId="{7C3A84A3-90A4-40EE-9F83-A2782DE538C5}" type="pres">
      <dgm:prSet presAssocID="{A7EA1475-9D07-4F07-AE4C-4CA32E41747E}" presName="node" presStyleLbl="node1" presStyleIdx="0" presStyleCnt="12">
        <dgm:presLayoutVars>
          <dgm:bulletEnabled val="1"/>
        </dgm:presLayoutVars>
      </dgm:prSet>
      <dgm:spPr/>
    </dgm:pt>
    <dgm:pt modelId="{6ECDBA25-026D-47AF-B8E7-2F107E03A862}" type="pres">
      <dgm:prSet presAssocID="{F8257060-4FD3-41DA-9F4A-3192359BEE63}" presName="sibTrans" presStyleLbl="sibTrans1D1" presStyleIdx="0" presStyleCnt="11"/>
      <dgm:spPr/>
    </dgm:pt>
    <dgm:pt modelId="{D2E1116C-01B2-4A5D-8F2C-4899520A2619}" type="pres">
      <dgm:prSet presAssocID="{F8257060-4FD3-41DA-9F4A-3192359BEE63}" presName="connectorText" presStyleLbl="sibTrans1D1" presStyleIdx="0" presStyleCnt="11"/>
      <dgm:spPr/>
    </dgm:pt>
    <dgm:pt modelId="{C7B13A6A-E05F-4984-9672-60216A925E20}" type="pres">
      <dgm:prSet presAssocID="{A3954678-4A8E-43E4-A0D1-C2A10569BCD8}" presName="node" presStyleLbl="node1" presStyleIdx="1" presStyleCnt="12">
        <dgm:presLayoutVars>
          <dgm:bulletEnabled val="1"/>
        </dgm:presLayoutVars>
      </dgm:prSet>
      <dgm:spPr/>
    </dgm:pt>
    <dgm:pt modelId="{F16C3D8F-C0E9-4179-A2D5-4C655E711597}" type="pres">
      <dgm:prSet presAssocID="{F8FD345F-48B8-4B6B-82D3-2CC7529E61A3}" presName="sibTrans" presStyleLbl="sibTrans1D1" presStyleIdx="1" presStyleCnt="11"/>
      <dgm:spPr/>
    </dgm:pt>
    <dgm:pt modelId="{98B1AB8D-AF58-420C-ABA5-EC0455154B65}" type="pres">
      <dgm:prSet presAssocID="{F8FD345F-48B8-4B6B-82D3-2CC7529E61A3}" presName="connectorText" presStyleLbl="sibTrans1D1" presStyleIdx="1" presStyleCnt="11"/>
      <dgm:spPr/>
    </dgm:pt>
    <dgm:pt modelId="{0624F75C-455B-4D03-94C6-ECA2151EE9DA}" type="pres">
      <dgm:prSet presAssocID="{9263DA32-9CB0-49F8-9CC0-64F41B86785D}" presName="node" presStyleLbl="node1" presStyleIdx="2" presStyleCnt="12">
        <dgm:presLayoutVars>
          <dgm:bulletEnabled val="1"/>
        </dgm:presLayoutVars>
      </dgm:prSet>
      <dgm:spPr/>
    </dgm:pt>
    <dgm:pt modelId="{DBCFF972-249C-4AFB-97F3-B1CE2B222AB2}" type="pres">
      <dgm:prSet presAssocID="{2826537F-4F75-46C4-81F6-76286410681B}" presName="sibTrans" presStyleLbl="sibTrans1D1" presStyleIdx="2" presStyleCnt="11"/>
      <dgm:spPr/>
    </dgm:pt>
    <dgm:pt modelId="{D1246773-2B55-4E75-8782-5C7D1533E82A}" type="pres">
      <dgm:prSet presAssocID="{2826537F-4F75-46C4-81F6-76286410681B}" presName="connectorText" presStyleLbl="sibTrans1D1" presStyleIdx="2" presStyleCnt="11"/>
      <dgm:spPr/>
    </dgm:pt>
    <dgm:pt modelId="{040531B6-BCDF-4131-9E2B-730E07C51F89}" type="pres">
      <dgm:prSet presAssocID="{0173943C-0AA4-4667-8CBC-AF9784B2FB83}" presName="node" presStyleLbl="node1" presStyleIdx="3" presStyleCnt="12">
        <dgm:presLayoutVars>
          <dgm:bulletEnabled val="1"/>
        </dgm:presLayoutVars>
      </dgm:prSet>
      <dgm:spPr/>
    </dgm:pt>
    <dgm:pt modelId="{F4FB21B9-1E1A-498A-A3BB-AAC205C4E949}" type="pres">
      <dgm:prSet presAssocID="{FC44FBBD-37FD-4094-91EA-2659BF4A89B8}" presName="sibTrans" presStyleLbl="sibTrans1D1" presStyleIdx="3" presStyleCnt="11"/>
      <dgm:spPr/>
    </dgm:pt>
    <dgm:pt modelId="{02670CB1-3F9D-486D-A3E1-F62ACCD8EA48}" type="pres">
      <dgm:prSet presAssocID="{FC44FBBD-37FD-4094-91EA-2659BF4A89B8}" presName="connectorText" presStyleLbl="sibTrans1D1" presStyleIdx="3" presStyleCnt="11"/>
      <dgm:spPr/>
    </dgm:pt>
    <dgm:pt modelId="{A3C898BC-821F-4F8A-97F2-00BEEA7B0F16}" type="pres">
      <dgm:prSet presAssocID="{640BC8E8-4DA1-4AED-9371-6CCDA6A447CD}" presName="node" presStyleLbl="node1" presStyleIdx="4" presStyleCnt="12">
        <dgm:presLayoutVars>
          <dgm:bulletEnabled val="1"/>
        </dgm:presLayoutVars>
      </dgm:prSet>
      <dgm:spPr/>
    </dgm:pt>
    <dgm:pt modelId="{A428CCF7-964B-46B3-8ADE-E0FF3CF7EB1B}" type="pres">
      <dgm:prSet presAssocID="{ABC3897E-46DB-4273-8444-21DD07F346A5}" presName="sibTrans" presStyleLbl="sibTrans1D1" presStyleIdx="4" presStyleCnt="11"/>
      <dgm:spPr/>
    </dgm:pt>
    <dgm:pt modelId="{7573F1A9-5359-477C-B895-906735DA2E5F}" type="pres">
      <dgm:prSet presAssocID="{ABC3897E-46DB-4273-8444-21DD07F346A5}" presName="connectorText" presStyleLbl="sibTrans1D1" presStyleIdx="4" presStyleCnt="11"/>
      <dgm:spPr/>
    </dgm:pt>
    <dgm:pt modelId="{3DCEACA5-3099-4971-95CB-5D7AA62E1467}" type="pres">
      <dgm:prSet presAssocID="{894B1349-2177-435F-9B19-21E9A89EED5E}" presName="node" presStyleLbl="node1" presStyleIdx="5" presStyleCnt="12">
        <dgm:presLayoutVars>
          <dgm:bulletEnabled val="1"/>
        </dgm:presLayoutVars>
      </dgm:prSet>
      <dgm:spPr/>
    </dgm:pt>
    <dgm:pt modelId="{F788228F-60EA-4FA8-BC01-82F6045CBBE5}" type="pres">
      <dgm:prSet presAssocID="{97C583BF-167B-4078-BD7C-E6A8EFB484D6}" presName="sibTrans" presStyleLbl="sibTrans1D1" presStyleIdx="5" presStyleCnt="11"/>
      <dgm:spPr/>
    </dgm:pt>
    <dgm:pt modelId="{3F292DFA-59F1-44B7-B76D-F143230230A4}" type="pres">
      <dgm:prSet presAssocID="{97C583BF-167B-4078-BD7C-E6A8EFB484D6}" presName="connectorText" presStyleLbl="sibTrans1D1" presStyleIdx="5" presStyleCnt="11"/>
      <dgm:spPr/>
    </dgm:pt>
    <dgm:pt modelId="{6A8CBEF5-8430-4E53-A4FF-2F583750D7FC}" type="pres">
      <dgm:prSet presAssocID="{4F4907C2-4F3F-482D-8770-15ACA1725A58}" presName="node" presStyleLbl="node1" presStyleIdx="6" presStyleCnt="12">
        <dgm:presLayoutVars>
          <dgm:bulletEnabled val="1"/>
        </dgm:presLayoutVars>
      </dgm:prSet>
      <dgm:spPr/>
    </dgm:pt>
    <dgm:pt modelId="{C838BDBD-4897-495C-9815-6303493603F3}" type="pres">
      <dgm:prSet presAssocID="{2D9D58AF-E8C5-4A11-B0DD-87FEBE021DA6}" presName="sibTrans" presStyleLbl="sibTrans1D1" presStyleIdx="6" presStyleCnt="11"/>
      <dgm:spPr/>
    </dgm:pt>
    <dgm:pt modelId="{42282D8B-B293-4FBC-B2D6-F01A8079C494}" type="pres">
      <dgm:prSet presAssocID="{2D9D58AF-E8C5-4A11-B0DD-87FEBE021DA6}" presName="connectorText" presStyleLbl="sibTrans1D1" presStyleIdx="6" presStyleCnt="11"/>
      <dgm:spPr/>
    </dgm:pt>
    <dgm:pt modelId="{3BFF5909-2305-49AE-A68D-E4D9EA661135}" type="pres">
      <dgm:prSet presAssocID="{5BC2CAAE-943E-4218-8D2F-E5485DB36446}" presName="node" presStyleLbl="node1" presStyleIdx="7" presStyleCnt="12">
        <dgm:presLayoutVars>
          <dgm:bulletEnabled val="1"/>
        </dgm:presLayoutVars>
      </dgm:prSet>
      <dgm:spPr/>
    </dgm:pt>
    <dgm:pt modelId="{BA1BD01E-D2BB-4E2A-AA84-55B2975A2A70}" type="pres">
      <dgm:prSet presAssocID="{6A1A88DB-5211-40A4-90C0-BCB3E8222951}" presName="sibTrans" presStyleLbl="sibTrans1D1" presStyleIdx="7" presStyleCnt="11"/>
      <dgm:spPr/>
    </dgm:pt>
    <dgm:pt modelId="{9888D1A7-E845-4EEB-9EC5-FA0CE20C36AB}" type="pres">
      <dgm:prSet presAssocID="{6A1A88DB-5211-40A4-90C0-BCB3E8222951}" presName="connectorText" presStyleLbl="sibTrans1D1" presStyleIdx="7" presStyleCnt="11"/>
      <dgm:spPr/>
    </dgm:pt>
    <dgm:pt modelId="{5D12843E-267F-42B7-953F-463F074A8A5C}" type="pres">
      <dgm:prSet presAssocID="{53E337D1-E815-4842-95D3-FE950C09BB40}" presName="node" presStyleLbl="node1" presStyleIdx="8" presStyleCnt="12">
        <dgm:presLayoutVars>
          <dgm:bulletEnabled val="1"/>
        </dgm:presLayoutVars>
      </dgm:prSet>
      <dgm:spPr/>
    </dgm:pt>
    <dgm:pt modelId="{738C2FF1-76C4-4FEE-82BA-1157F36D6292}" type="pres">
      <dgm:prSet presAssocID="{41997970-BF2D-47C5-9DF5-22007FD72AD3}" presName="sibTrans" presStyleLbl="sibTrans1D1" presStyleIdx="8" presStyleCnt="11"/>
      <dgm:spPr/>
    </dgm:pt>
    <dgm:pt modelId="{72BC405D-3B56-430C-BDC5-EE1BB3EBEF35}" type="pres">
      <dgm:prSet presAssocID="{41997970-BF2D-47C5-9DF5-22007FD72AD3}" presName="connectorText" presStyleLbl="sibTrans1D1" presStyleIdx="8" presStyleCnt="11"/>
      <dgm:spPr/>
    </dgm:pt>
    <dgm:pt modelId="{2073783C-A269-47D4-9F74-BBFB0C4E9783}" type="pres">
      <dgm:prSet presAssocID="{90BEC8A0-BB8C-4D44-B43D-2567752F40D2}" presName="node" presStyleLbl="node1" presStyleIdx="9" presStyleCnt="12">
        <dgm:presLayoutVars>
          <dgm:bulletEnabled val="1"/>
        </dgm:presLayoutVars>
      </dgm:prSet>
      <dgm:spPr/>
    </dgm:pt>
    <dgm:pt modelId="{989BFA33-D4E6-4388-9369-8A17D57E5C1F}" type="pres">
      <dgm:prSet presAssocID="{473194C3-7B13-4FBE-B71B-DD60AE89802F}" presName="sibTrans" presStyleLbl="sibTrans1D1" presStyleIdx="9" presStyleCnt="11"/>
      <dgm:spPr/>
    </dgm:pt>
    <dgm:pt modelId="{57491661-4606-4B1A-9023-C0522339ADC5}" type="pres">
      <dgm:prSet presAssocID="{473194C3-7B13-4FBE-B71B-DD60AE89802F}" presName="connectorText" presStyleLbl="sibTrans1D1" presStyleIdx="9" presStyleCnt="11"/>
      <dgm:spPr/>
    </dgm:pt>
    <dgm:pt modelId="{4E8BE1AD-F526-4A2C-AD85-35EBFCCC3339}" type="pres">
      <dgm:prSet presAssocID="{CAF5183C-51FE-4BDB-8856-189C4A0B91DB}" presName="node" presStyleLbl="node1" presStyleIdx="10" presStyleCnt="12">
        <dgm:presLayoutVars>
          <dgm:bulletEnabled val="1"/>
        </dgm:presLayoutVars>
      </dgm:prSet>
      <dgm:spPr/>
    </dgm:pt>
    <dgm:pt modelId="{0633E1F9-F446-4230-9ACE-C723E39F369C}" type="pres">
      <dgm:prSet presAssocID="{659084CE-4CB1-49B9-BA1B-3ED2662479CF}" presName="sibTrans" presStyleLbl="sibTrans1D1" presStyleIdx="10" presStyleCnt="11"/>
      <dgm:spPr/>
    </dgm:pt>
    <dgm:pt modelId="{3F791848-25B8-4E27-89BA-7CA9145F233F}" type="pres">
      <dgm:prSet presAssocID="{659084CE-4CB1-49B9-BA1B-3ED2662479CF}" presName="connectorText" presStyleLbl="sibTrans1D1" presStyleIdx="10" presStyleCnt="11"/>
      <dgm:spPr/>
    </dgm:pt>
    <dgm:pt modelId="{14F53EC5-92B4-4EEC-85E0-33F08FF01902}" type="pres">
      <dgm:prSet presAssocID="{ADE79077-BE26-4839-BDF2-B57DA46CD2EA}" presName="node" presStyleLbl="node1" presStyleIdx="11" presStyleCnt="12">
        <dgm:presLayoutVars>
          <dgm:bulletEnabled val="1"/>
        </dgm:presLayoutVars>
      </dgm:prSet>
      <dgm:spPr/>
    </dgm:pt>
  </dgm:ptLst>
  <dgm:cxnLst>
    <dgm:cxn modelId="{99B8C103-40A2-4C17-8A40-E4789495B049}" srcId="{E7CD4C77-E468-4A10-892E-E23269755156}" destId="{ADE79077-BE26-4839-BDF2-B57DA46CD2EA}" srcOrd="11" destOrd="0" parTransId="{E5FA68E5-A5F0-4B79-AD16-847EA25C3D3B}" sibTransId="{547AD60F-5A8D-4D73-B37B-4CF51FB5F340}"/>
    <dgm:cxn modelId="{D78D8907-1D5D-4CDC-82FC-E83F3ED5D794}" type="presOf" srcId="{891B2F88-0574-4B04-9F19-09BAC86BA067}" destId="{7C3A84A3-90A4-40EE-9F83-A2782DE538C5}" srcOrd="0" destOrd="2" presId="urn:microsoft.com/office/officeart/2005/8/layout/bProcess3"/>
    <dgm:cxn modelId="{0DDE8F09-5553-4ECF-A612-33AF0DFEA6F6}" type="presOf" srcId="{640BC8E8-4DA1-4AED-9371-6CCDA6A447CD}" destId="{A3C898BC-821F-4F8A-97F2-00BEEA7B0F16}" srcOrd="0" destOrd="0" presId="urn:microsoft.com/office/officeart/2005/8/layout/bProcess3"/>
    <dgm:cxn modelId="{9695AD0B-E52B-4973-8429-4E35C99194A6}" srcId="{640BC8E8-4DA1-4AED-9371-6CCDA6A447CD}" destId="{79045278-9C01-4273-A15C-A00EBB147AE3}" srcOrd="1" destOrd="0" parTransId="{1406E64F-5862-4E7F-97E9-DC96DA9AE15A}" sibTransId="{FA17C5F4-832D-44F0-913D-92AC1849F06C}"/>
    <dgm:cxn modelId="{E27C7E0D-2D61-42CF-98C9-6924A982BC52}" type="presOf" srcId="{C1E06A9F-3629-49ED-9C93-ABB8B1CE8C80}" destId="{6A8CBEF5-8430-4E53-A4FF-2F583750D7FC}" srcOrd="0" destOrd="1" presId="urn:microsoft.com/office/officeart/2005/8/layout/bProcess3"/>
    <dgm:cxn modelId="{3D99DC0F-6697-4948-923E-33ABD45E0182}" srcId="{5BC2CAAE-943E-4218-8D2F-E5485DB36446}" destId="{2B56161C-2E60-4558-A2C9-2FCC3E3B8990}" srcOrd="1" destOrd="0" parTransId="{78864EC7-BFB5-41BC-B20E-900EBB7DFC1D}" sibTransId="{B36237BD-AC53-4FF4-9A01-DAFDB541AC17}"/>
    <dgm:cxn modelId="{9A66E710-0041-46F6-AA99-2D7C30F6700F}" type="presOf" srcId="{4F4907C2-4F3F-482D-8770-15ACA1725A58}" destId="{6A8CBEF5-8430-4E53-A4FF-2F583750D7FC}" srcOrd="0" destOrd="0" presId="urn:microsoft.com/office/officeart/2005/8/layout/bProcess3"/>
    <dgm:cxn modelId="{536E6A12-36AE-466C-A582-10C168DC0709}" type="presOf" srcId="{6D4E7406-9DFD-41DE-A7F2-B5BAD5738625}" destId="{3BFF5909-2305-49AE-A68D-E4D9EA661135}" srcOrd="0" destOrd="1" presId="urn:microsoft.com/office/officeart/2005/8/layout/bProcess3"/>
    <dgm:cxn modelId="{4288B020-4899-4B0F-829A-4908CBEF5D2C}" type="presOf" srcId="{F8257060-4FD3-41DA-9F4A-3192359BEE63}" destId="{D2E1116C-01B2-4A5D-8F2C-4899520A2619}" srcOrd="1" destOrd="0" presId="urn:microsoft.com/office/officeart/2005/8/layout/bProcess3"/>
    <dgm:cxn modelId="{3BD24421-9524-4FE0-A36A-C426DC858344}" type="presOf" srcId="{41997970-BF2D-47C5-9DF5-22007FD72AD3}" destId="{738C2FF1-76C4-4FEE-82BA-1157F36D6292}" srcOrd="0" destOrd="0" presId="urn:microsoft.com/office/officeart/2005/8/layout/bProcess3"/>
    <dgm:cxn modelId="{0CAB9922-B814-4FBE-8EDD-7A6E5B7B8F3F}" type="presOf" srcId="{97C583BF-167B-4078-BD7C-E6A8EFB484D6}" destId="{F788228F-60EA-4FA8-BC01-82F6045CBBE5}" srcOrd="0" destOrd="0" presId="urn:microsoft.com/office/officeart/2005/8/layout/bProcess3"/>
    <dgm:cxn modelId="{5E388424-6328-40E2-9F11-67355F50DC38}" type="presOf" srcId="{6A1A88DB-5211-40A4-90C0-BCB3E8222951}" destId="{BA1BD01E-D2BB-4E2A-AA84-55B2975A2A70}" srcOrd="0" destOrd="0" presId="urn:microsoft.com/office/officeart/2005/8/layout/bProcess3"/>
    <dgm:cxn modelId="{BF43B025-1B57-440E-938D-E139D5D2D1EA}" srcId="{E7CD4C77-E468-4A10-892E-E23269755156}" destId="{640BC8E8-4DA1-4AED-9371-6CCDA6A447CD}" srcOrd="4" destOrd="0" parTransId="{CC49F578-3266-4B01-84BB-FC3FCF251391}" sibTransId="{ABC3897E-46DB-4273-8444-21DD07F346A5}"/>
    <dgm:cxn modelId="{95A4DF26-667F-44D1-A79C-F818DD3A4286}" type="presOf" srcId="{2826537F-4F75-46C4-81F6-76286410681B}" destId="{D1246773-2B55-4E75-8782-5C7D1533E82A}" srcOrd="1" destOrd="0" presId="urn:microsoft.com/office/officeart/2005/8/layout/bProcess3"/>
    <dgm:cxn modelId="{1EFC1F2D-B94F-487F-B685-40066BAC1E03}" srcId="{E7CD4C77-E468-4A10-892E-E23269755156}" destId="{A7EA1475-9D07-4F07-AE4C-4CA32E41747E}" srcOrd="0" destOrd="0" parTransId="{BC92DA38-91CD-4B48-93DF-8C4492D76858}" sibTransId="{F8257060-4FD3-41DA-9F4A-3192359BEE63}"/>
    <dgm:cxn modelId="{7F9A2F2E-8B36-420F-9FE2-FB67A0ACD9F8}" type="presOf" srcId="{E7CD4C77-E468-4A10-892E-E23269755156}" destId="{1604C88A-345D-4F30-A409-87DF7FDB913F}" srcOrd="0" destOrd="0" presId="urn:microsoft.com/office/officeart/2005/8/layout/bProcess3"/>
    <dgm:cxn modelId="{C4DFF532-0FCE-4BAA-8937-D35B0D0F1950}" type="presOf" srcId="{FA3E8435-5F12-4CEB-905C-8DC264989996}" destId="{0624F75C-455B-4D03-94C6-ECA2151EE9DA}" srcOrd="0" destOrd="1" presId="urn:microsoft.com/office/officeart/2005/8/layout/bProcess3"/>
    <dgm:cxn modelId="{FC9C0836-8C0D-4592-9225-5EAF3A270EC0}" srcId="{E7CD4C77-E468-4A10-892E-E23269755156}" destId="{53E337D1-E815-4842-95D3-FE950C09BB40}" srcOrd="8" destOrd="0" parTransId="{9611D1B9-64C0-4B77-81BE-01A8EC2FC037}" sibTransId="{41997970-BF2D-47C5-9DF5-22007FD72AD3}"/>
    <dgm:cxn modelId="{8ACEFF37-8689-40EE-8FAE-84239DB4DFE2}" type="presOf" srcId="{79045278-9C01-4273-A15C-A00EBB147AE3}" destId="{A3C898BC-821F-4F8A-97F2-00BEEA7B0F16}" srcOrd="0" destOrd="2" presId="urn:microsoft.com/office/officeart/2005/8/layout/bProcess3"/>
    <dgm:cxn modelId="{C9BC753C-E9A8-4F13-B5A9-B224A302E519}" srcId="{E7CD4C77-E468-4A10-892E-E23269755156}" destId="{894B1349-2177-435F-9B19-21E9A89EED5E}" srcOrd="5" destOrd="0" parTransId="{DC71CEF2-9EDF-48D8-A38D-8E1F6BAA505B}" sibTransId="{97C583BF-167B-4078-BD7C-E6A8EFB484D6}"/>
    <dgm:cxn modelId="{597F5C5C-D3A0-497E-9995-4167D222D243}" type="presOf" srcId="{894B1349-2177-435F-9B19-21E9A89EED5E}" destId="{3DCEACA5-3099-4971-95CB-5D7AA62E1467}" srcOrd="0" destOrd="0" presId="urn:microsoft.com/office/officeart/2005/8/layout/bProcess3"/>
    <dgm:cxn modelId="{8B0D3741-0FF8-422B-B7D8-7E7C32D84092}" type="presOf" srcId="{ADE79077-BE26-4839-BDF2-B57DA46CD2EA}" destId="{14F53EC5-92B4-4EEC-85E0-33F08FF01902}" srcOrd="0" destOrd="0" presId="urn:microsoft.com/office/officeart/2005/8/layout/bProcess3"/>
    <dgm:cxn modelId="{FDBC3E44-8754-4D6E-AE7E-CF7D18EECD8D}" type="presOf" srcId="{97C583BF-167B-4078-BD7C-E6A8EFB484D6}" destId="{3F292DFA-59F1-44B7-B76D-F143230230A4}" srcOrd="1" destOrd="0" presId="urn:microsoft.com/office/officeart/2005/8/layout/bProcess3"/>
    <dgm:cxn modelId="{E6CD1C65-4956-4C7B-9692-76443BC3FDD3}" type="presOf" srcId="{FC44FBBD-37FD-4094-91EA-2659BF4A89B8}" destId="{F4FB21B9-1E1A-498A-A3BB-AAC205C4E949}" srcOrd="0" destOrd="0" presId="urn:microsoft.com/office/officeart/2005/8/layout/bProcess3"/>
    <dgm:cxn modelId="{3493B365-B5CB-4536-AC43-9F1629B0513A}" srcId="{E7CD4C77-E468-4A10-892E-E23269755156}" destId="{CAF5183C-51FE-4BDB-8856-189C4A0B91DB}" srcOrd="10" destOrd="0" parTransId="{1F0D7139-9942-4CA8-9286-C2B4A82976BE}" sibTransId="{659084CE-4CB1-49B9-BA1B-3ED2662479CF}"/>
    <dgm:cxn modelId="{53447E67-7FF6-406C-8D8D-C80BAEEE20BC}" type="presOf" srcId="{9263DA32-9CB0-49F8-9CC0-64F41B86785D}" destId="{0624F75C-455B-4D03-94C6-ECA2151EE9DA}" srcOrd="0" destOrd="0" presId="urn:microsoft.com/office/officeart/2005/8/layout/bProcess3"/>
    <dgm:cxn modelId="{4CD8B067-93FF-44B9-AF4F-0C6AA12F1171}" srcId="{E7CD4C77-E468-4A10-892E-E23269755156}" destId="{90BEC8A0-BB8C-4D44-B43D-2567752F40D2}" srcOrd="9" destOrd="0" parTransId="{90329DF0-B0D2-42A7-9F70-B000666866DF}" sibTransId="{473194C3-7B13-4FBE-B71B-DD60AE89802F}"/>
    <dgm:cxn modelId="{7747CB67-A9C7-472D-A3BB-7780E1AAD8BC}" type="presOf" srcId="{62EF5209-8D52-44EF-85CB-DE8A5858488B}" destId="{A3C898BC-821F-4F8A-97F2-00BEEA7B0F16}" srcOrd="0" destOrd="1" presId="urn:microsoft.com/office/officeart/2005/8/layout/bProcess3"/>
    <dgm:cxn modelId="{3842484A-0286-4D87-9B3E-55680BCEEC03}" type="presOf" srcId="{659084CE-4CB1-49B9-BA1B-3ED2662479CF}" destId="{0633E1F9-F446-4230-9ACE-C723E39F369C}" srcOrd="0" destOrd="0" presId="urn:microsoft.com/office/officeart/2005/8/layout/bProcess3"/>
    <dgm:cxn modelId="{7506206B-B8FA-43A1-9C61-07B0081D0A06}" srcId="{A3954678-4A8E-43E4-A0D1-C2A10569BCD8}" destId="{A49CA684-25E2-48B3-8147-7611AEC03EEF}" srcOrd="0" destOrd="0" parTransId="{72D93AA1-2ECE-4F8D-9F1C-2AF0208A870B}" sibTransId="{B50C41D2-7498-4B69-9990-1FB06338FCC7}"/>
    <dgm:cxn modelId="{6C03B74B-1E5D-40F5-B846-436FA096FFD3}" type="presOf" srcId="{F8257060-4FD3-41DA-9F4A-3192359BEE63}" destId="{6ECDBA25-026D-47AF-B8E7-2F107E03A862}" srcOrd="0" destOrd="0" presId="urn:microsoft.com/office/officeart/2005/8/layout/bProcess3"/>
    <dgm:cxn modelId="{5CD98B4C-2FEF-4BA8-930E-A7E7D1694A18}" srcId="{640BC8E8-4DA1-4AED-9371-6CCDA6A447CD}" destId="{62EF5209-8D52-44EF-85CB-DE8A5858488B}" srcOrd="0" destOrd="0" parTransId="{79A19491-C4F7-45E1-B10F-EF11A8558C37}" sibTransId="{5D5B4BE7-D509-434F-A28F-951AFA6A402D}"/>
    <dgm:cxn modelId="{A23D7D4D-4B74-4174-89F0-48E7F59DCE26}" type="presOf" srcId="{2B56161C-2E60-4558-A2C9-2FCC3E3B8990}" destId="{3BFF5909-2305-49AE-A68D-E4D9EA661135}" srcOrd="0" destOrd="2" presId="urn:microsoft.com/office/officeart/2005/8/layout/bProcess3"/>
    <dgm:cxn modelId="{17B7804E-423E-4340-8A04-D14AC815E051}" type="presOf" srcId="{5BC2CAAE-943E-4218-8D2F-E5485DB36446}" destId="{3BFF5909-2305-49AE-A68D-E4D9EA661135}" srcOrd="0" destOrd="0" presId="urn:microsoft.com/office/officeart/2005/8/layout/bProcess3"/>
    <dgm:cxn modelId="{BB872956-59DE-4A73-A82B-9C3DE11D1567}" srcId="{A7EA1475-9D07-4F07-AE4C-4CA32E41747E}" destId="{891B2F88-0574-4B04-9F19-09BAC86BA067}" srcOrd="1" destOrd="0" parTransId="{1FDFC25E-D7B8-40BC-BE78-64240AAE93D1}" sibTransId="{E7889F9E-8B4D-49A3-8B10-F9EC715C3232}"/>
    <dgm:cxn modelId="{3FC41157-93C6-40D5-9111-D1BA7247792F}" type="presOf" srcId="{473194C3-7B13-4FBE-B71B-DD60AE89802F}" destId="{57491661-4606-4B1A-9023-C0522339ADC5}" srcOrd="1" destOrd="0" presId="urn:microsoft.com/office/officeart/2005/8/layout/bProcess3"/>
    <dgm:cxn modelId="{5DDC5477-6864-4978-8BF2-EE82A08FBCB8}" srcId="{9263DA32-9CB0-49F8-9CC0-64F41B86785D}" destId="{FA3E8435-5F12-4CEB-905C-8DC264989996}" srcOrd="0" destOrd="0" parTransId="{09F53832-C3E4-492C-9337-B10C7F10DFA9}" sibTransId="{B3E975AC-383B-4A6C-B3FF-E73DBF4B9FE1}"/>
    <dgm:cxn modelId="{7CEB1E58-1DD7-4479-9A28-B0580213C3B3}" srcId="{A7EA1475-9D07-4F07-AE4C-4CA32E41747E}" destId="{6E4BA300-A5B6-4A20-A7DA-B8B6CD564DA6}" srcOrd="0" destOrd="0" parTransId="{05F33DC9-3EC6-401E-B046-B3AABC0C5FA0}" sibTransId="{A3E01171-C03A-4E80-985C-3E18ED2DA6E3}"/>
    <dgm:cxn modelId="{F0A2C658-A995-48DB-857E-CA858C1EE57B}" type="presOf" srcId="{FC44FBBD-37FD-4094-91EA-2659BF4A89B8}" destId="{02670CB1-3F9D-486D-A3E1-F62ACCD8EA48}" srcOrd="1" destOrd="0" presId="urn:microsoft.com/office/officeart/2005/8/layout/bProcess3"/>
    <dgm:cxn modelId="{FE5FF684-B01D-48DB-AAFF-7C4C83B66A6B}" type="presOf" srcId="{F8FD345F-48B8-4B6B-82D3-2CC7529E61A3}" destId="{98B1AB8D-AF58-420C-ABA5-EC0455154B65}" srcOrd="1" destOrd="0" presId="urn:microsoft.com/office/officeart/2005/8/layout/bProcess3"/>
    <dgm:cxn modelId="{3ED1378B-BF55-42F3-AE87-F5E3FC768F71}" type="presOf" srcId="{6A1A88DB-5211-40A4-90C0-BCB3E8222951}" destId="{9888D1A7-E845-4EEB-9EC5-FA0CE20C36AB}" srcOrd="1" destOrd="0" presId="urn:microsoft.com/office/officeart/2005/8/layout/bProcess3"/>
    <dgm:cxn modelId="{D7F77D8F-6D67-4772-BD08-033364D8794B}" type="presOf" srcId="{0173943C-0AA4-4667-8CBC-AF9784B2FB83}" destId="{040531B6-BCDF-4131-9E2B-730E07C51F89}" srcOrd="0" destOrd="0" presId="urn:microsoft.com/office/officeart/2005/8/layout/bProcess3"/>
    <dgm:cxn modelId="{A2FDE78F-6F9F-4215-8765-24F56AA73BAE}" srcId="{E7CD4C77-E468-4A10-892E-E23269755156}" destId="{9263DA32-9CB0-49F8-9CC0-64F41B86785D}" srcOrd="2" destOrd="0" parTransId="{F1A5744D-80F9-42AF-916C-9E85417B1E5F}" sibTransId="{2826537F-4F75-46C4-81F6-76286410681B}"/>
    <dgm:cxn modelId="{B3A7A096-569F-4873-809C-69050BBBC429}" type="presOf" srcId="{CAF5183C-51FE-4BDB-8856-189C4A0B91DB}" destId="{4E8BE1AD-F526-4A2C-AD85-35EBFCCC3339}" srcOrd="0" destOrd="0" presId="urn:microsoft.com/office/officeart/2005/8/layout/bProcess3"/>
    <dgm:cxn modelId="{86683C98-B705-4FB1-B198-23DDB5AB30E4}" srcId="{4F4907C2-4F3F-482D-8770-15ACA1725A58}" destId="{C1E06A9F-3629-49ED-9C93-ABB8B1CE8C80}" srcOrd="0" destOrd="0" parTransId="{8862300B-000C-41EF-BDA0-C922B0CFEE6D}" sibTransId="{77F3F14D-0B2C-4AE8-90AC-5E814902E111}"/>
    <dgm:cxn modelId="{64ED3AA0-B5AE-447D-8575-2E50DC9957EF}" type="presOf" srcId="{53E337D1-E815-4842-95D3-FE950C09BB40}" destId="{5D12843E-267F-42B7-953F-463F074A8A5C}" srcOrd="0" destOrd="0" presId="urn:microsoft.com/office/officeart/2005/8/layout/bProcess3"/>
    <dgm:cxn modelId="{9E23F5A3-AC38-4DC1-A90F-D805F975FB33}" type="presOf" srcId="{FE832CC8-9751-4BD6-80A3-4E3F7267C0F3}" destId="{040531B6-BCDF-4131-9E2B-730E07C51F89}" srcOrd="0" destOrd="1" presId="urn:microsoft.com/office/officeart/2005/8/layout/bProcess3"/>
    <dgm:cxn modelId="{DE6F90A4-8EE6-4BF3-AE09-D0F1156CBBF2}" type="presOf" srcId="{A3954678-4A8E-43E4-A0D1-C2A10569BCD8}" destId="{C7B13A6A-E05F-4984-9672-60216A925E20}" srcOrd="0" destOrd="0" presId="urn:microsoft.com/office/officeart/2005/8/layout/bProcess3"/>
    <dgm:cxn modelId="{0FD0E2AE-DA8D-454D-AB3D-24A19F38F7D5}" type="presOf" srcId="{90BEC8A0-BB8C-4D44-B43D-2567752F40D2}" destId="{2073783C-A269-47D4-9F74-BBFB0C4E9783}" srcOrd="0" destOrd="0" presId="urn:microsoft.com/office/officeart/2005/8/layout/bProcess3"/>
    <dgm:cxn modelId="{242FA5AF-0207-4A84-8DC2-0E4472602A9D}" type="presOf" srcId="{2D9D58AF-E8C5-4A11-B0DD-87FEBE021DA6}" destId="{42282D8B-B293-4FBC-B2D6-F01A8079C494}" srcOrd="1" destOrd="0" presId="urn:microsoft.com/office/officeart/2005/8/layout/bProcess3"/>
    <dgm:cxn modelId="{6E869EB2-DDF6-4488-B7C3-939FE7BA1060}" srcId="{E7CD4C77-E468-4A10-892E-E23269755156}" destId="{A3954678-4A8E-43E4-A0D1-C2A10569BCD8}" srcOrd="1" destOrd="0" parTransId="{0A72B987-6018-4D6B-B4FC-D62D3BF96654}" sibTransId="{F8FD345F-48B8-4B6B-82D3-2CC7529E61A3}"/>
    <dgm:cxn modelId="{B02E44B4-725D-45EF-B220-0B277156B6BB}" type="presOf" srcId="{2D9D58AF-E8C5-4A11-B0DD-87FEBE021DA6}" destId="{C838BDBD-4897-495C-9815-6303493603F3}" srcOrd="0" destOrd="0" presId="urn:microsoft.com/office/officeart/2005/8/layout/bProcess3"/>
    <dgm:cxn modelId="{564DB1B6-56DC-4A0F-A965-44A8B97387F0}" type="presOf" srcId="{41997970-BF2D-47C5-9DF5-22007FD72AD3}" destId="{72BC405D-3B56-430C-BDC5-EE1BB3EBEF35}" srcOrd="1" destOrd="0" presId="urn:microsoft.com/office/officeart/2005/8/layout/bProcess3"/>
    <dgm:cxn modelId="{335B5AB9-989A-4A55-80C8-62427B42EA0D}" srcId="{E7CD4C77-E468-4A10-892E-E23269755156}" destId="{4F4907C2-4F3F-482D-8770-15ACA1725A58}" srcOrd="6" destOrd="0" parTransId="{A8792ED2-8A94-4CD6-BDCF-A6095DAA9901}" sibTransId="{2D9D58AF-E8C5-4A11-B0DD-87FEBE021DA6}"/>
    <dgm:cxn modelId="{FE3119C0-AF93-48E6-9922-7A44BECEA8D1}" srcId="{E7CD4C77-E468-4A10-892E-E23269755156}" destId="{0173943C-0AA4-4667-8CBC-AF9784B2FB83}" srcOrd="3" destOrd="0" parTransId="{3BDE9AE0-943D-4420-A6E0-B8BC73E0850B}" sibTransId="{FC44FBBD-37FD-4094-91EA-2659BF4A89B8}"/>
    <dgm:cxn modelId="{9CAB9FC0-A8D4-4C8D-A57A-9DD8AA465BD1}" type="presOf" srcId="{ABC3897E-46DB-4273-8444-21DD07F346A5}" destId="{7573F1A9-5359-477C-B895-906735DA2E5F}" srcOrd="1" destOrd="0" presId="urn:microsoft.com/office/officeart/2005/8/layout/bProcess3"/>
    <dgm:cxn modelId="{0004D8C2-4328-4A9A-B8E3-AE57A8891157}" type="presOf" srcId="{6E4BA300-A5B6-4A20-A7DA-B8B6CD564DA6}" destId="{7C3A84A3-90A4-40EE-9F83-A2782DE538C5}" srcOrd="0" destOrd="1" presId="urn:microsoft.com/office/officeart/2005/8/layout/bProcess3"/>
    <dgm:cxn modelId="{5A42A2C4-74EB-4988-882A-533D80714446}" type="presOf" srcId="{659084CE-4CB1-49B9-BA1B-3ED2662479CF}" destId="{3F791848-25B8-4E27-89BA-7CA9145F233F}" srcOrd="1" destOrd="0" presId="urn:microsoft.com/office/officeart/2005/8/layout/bProcess3"/>
    <dgm:cxn modelId="{652294C7-E85B-4C04-B2DD-F0E064A8CF3A}" type="presOf" srcId="{473194C3-7B13-4FBE-B71B-DD60AE89802F}" destId="{989BFA33-D4E6-4388-9369-8A17D57E5C1F}" srcOrd="0" destOrd="0" presId="urn:microsoft.com/office/officeart/2005/8/layout/bProcess3"/>
    <dgm:cxn modelId="{2F2007D8-EB1C-436C-B676-0090349BE3C3}" type="presOf" srcId="{A49CA684-25E2-48B3-8147-7611AEC03EEF}" destId="{C7B13A6A-E05F-4984-9672-60216A925E20}" srcOrd="0" destOrd="1" presId="urn:microsoft.com/office/officeart/2005/8/layout/bProcess3"/>
    <dgm:cxn modelId="{1FDAD9DF-C768-4044-825D-EDE2E6F8BE75}" srcId="{E7CD4C77-E468-4A10-892E-E23269755156}" destId="{5BC2CAAE-943E-4218-8D2F-E5485DB36446}" srcOrd="7" destOrd="0" parTransId="{A9D2F2F9-9F0D-41B9-82CC-B93A2568822F}" sibTransId="{6A1A88DB-5211-40A4-90C0-BCB3E8222951}"/>
    <dgm:cxn modelId="{195652E2-06EE-4D32-A785-D0F8CAF4FFB7}" srcId="{0173943C-0AA4-4667-8CBC-AF9784B2FB83}" destId="{FE832CC8-9751-4BD6-80A3-4E3F7267C0F3}" srcOrd="0" destOrd="0" parTransId="{CB632CFC-6E06-4E90-9E42-D25B5DC7F7CD}" sibTransId="{54D272BE-C307-4096-AA01-A6E852F10D49}"/>
    <dgm:cxn modelId="{D6576EE9-6FD1-4585-9F91-BBD7A162E985}" srcId="{5BC2CAAE-943E-4218-8D2F-E5485DB36446}" destId="{6D4E7406-9DFD-41DE-A7F2-B5BAD5738625}" srcOrd="0" destOrd="0" parTransId="{91FB8D14-3AA3-40C7-9471-F14A77EA8738}" sibTransId="{D14AB2BB-D001-4575-AFC8-7540D0F05097}"/>
    <dgm:cxn modelId="{94E55BEB-827F-455E-8895-149B1288F06D}" type="presOf" srcId="{ABC3897E-46DB-4273-8444-21DD07F346A5}" destId="{A428CCF7-964B-46B3-8ADE-E0FF3CF7EB1B}" srcOrd="0" destOrd="0" presId="urn:microsoft.com/office/officeart/2005/8/layout/bProcess3"/>
    <dgm:cxn modelId="{C856C2F5-DD72-45D6-A600-ED05FDDFC900}" type="presOf" srcId="{2826537F-4F75-46C4-81F6-76286410681B}" destId="{DBCFF972-249C-4AFB-97F3-B1CE2B222AB2}" srcOrd="0" destOrd="0" presId="urn:microsoft.com/office/officeart/2005/8/layout/bProcess3"/>
    <dgm:cxn modelId="{4A0E16FE-09B2-49F5-BD75-56D068BF628D}" type="presOf" srcId="{F8FD345F-48B8-4B6B-82D3-2CC7529E61A3}" destId="{F16C3D8F-C0E9-4179-A2D5-4C655E711597}" srcOrd="0" destOrd="0" presId="urn:microsoft.com/office/officeart/2005/8/layout/bProcess3"/>
    <dgm:cxn modelId="{EA50A1FF-E82F-4409-9BAA-0F1436ECDEF6}" type="presOf" srcId="{A7EA1475-9D07-4F07-AE4C-4CA32E41747E}" destId="{7C3A84A3-90A4-40EE-9F83-A2782DE538C5}" srcOrd="0" destOrd="0" presId="urn:microsoft.com/office/officeart/2005/8/layout/bProcess3"/>
    <dgm:cxn modelId="{3B384993-C02C-46AD-AECB-CC53D2591617}" type="presParOf" srcId="{1604C88A-345D-4F30-A409-87DF7FDB913F}" destId="{7C3A84A3-90A4-40EE-9F83-A2782DE538C5}" srcOrd="0" destOrd="0" presId="urn:microsoft.com/office/officeart/2005/8/layout/bProcess3"/>
    <dgm:cxn modelId="{42977828-7FD7-46E6-8C00-AFC44F8E6AF4}" type="presParOf" srcId="{1604C88A-345D-4F30-A409-87DF7FDB913F}" destId="{6ECDBA25-026D-47AF-B8E7-2F107E03A862}" srcOrd="1" destOrd="0" presId="urn:microsoft.com/office/officeart/2005/8/layout/bProcess3"/>
    <dgm:cxn modelId="{E96196B7-C969-4BE4-B709-5C2B645329C3}" type="presParOf" srcId="{6ECDBA25-026D-47AF-B8E7-2F107E03A862}" destId="{D2E1116C-01B2-4A5D-8F2C-4899520A2619}" srcOrd="0" destOrd="0" presId="urn:microsoft.com/office/officeart/2005/8/layout/bProcess3"/>
    <dgm:cxn modelId="{7C411040-8B7F-4386-9AEA-4720470A8C76}" type="presParOf" srcId="{1604C88A-345D-4F30-A409-87DF7FDB913F}" destId="{C7B13A6A-E05F-4984-9672-60216A925E20}" srcOrd="2" destOrd="0" presId="urn:microsoft.com/office/officeart/2005/8/layout/bProcess3"/>
    <dgm:cxn modelId="{74F6769A-C056-4F0F-B3F4-132D8776147B}" type="presParOf" srcId="{1604C88A-345D-4F30-A409-87DF7FDB913F}" destId="{F16C3D8F-C0E9-4179-A2D5-4C655E711597}" srcOrd="3" destOrd="0" presId="urn:microsoft.com/office/officeart/2005/8/layout/bProcess3"/>
    <dgm:cxn modelId="{1A748258-15C0-4824-9320-A17375C3221E}" type="presParOf" srcId="{F16C3D8F-C0E9-4179-A2D5-4C655E711597}" destId="{98B1AB8D-AF58-420C-ABA5-EC0455154B65}" srcOrd="0" destOrd="0" presId="urn:microsoft.com/office/officeart/2005/8/layout/bProcess3"/>
    <dgm:cxn modelId="{D21D5A3B-A4D2-4223-AD5E-857223CB4D08}" type="presParOf" srcId="{1604C88A-345D-4F30-A409-87DF7FDB913F}" destId="{0624F75C-455B-4D03-94C6-ECA2151EE9DA}" srcOrd="4" destOrd="0" presId="urn:microsoft.com/office/officeart/2005/8/layout/bProcess3"/>
    <dgm:cxn modelId="{9599EF8E-34D7-4066-AAA5-5FD5C3C62794}" type="presParOf" srcId="{1604C88A-345D-4F30-A409-87DF7FDB913F}" destId="{DBCFF972-249C-4AFB-97F3-B1CE2B222AB2}" srcOrd="5" destOrd="0" presId="urn:microsoft.com/office/officeart/2005/8/layout/bProcess3"/>
    <dgm:cxn modelId="{8C2BACA5-D937-4056-B6F8-4EB61A2AFD94}" type="presParOf" srcId="{DBCFF972-249C-4AFB-97F3-B1CE2B222AB2}" destId="{D1246773-2B55-4E75-8782-5C7D1533E82A}" srcOrd="0" destOrd="0" presId="urn:microsoft.com/office/officeart/2005/8/layout/bProcess3"/>
    <dgm:cxn modelId="{77B144CF-E03F-42A0-813F-9B86D02308A0}" type="presParOf" srcId="{1604C88A-345D-4F30-A409-87DF7FDB913F}" destId="{040531B6-BCDF-4131-9E2B-730E07C51F89}" srcOrd="6" destOrd="0" presId="urn:microsoft.com/office/officeart/2005/8/layout/bProcess3"/>
    <dgm:cxn modelId="{F0541073-A679-4581-9BF2-F7808AA56DF9}" type="presParOf" srcId="{1604C88A-345D-4F30-A409-87DF7FDB913F}" destId="{F4FB21B9-1E1A-498A-A3BB-AAC205C4E949}" srcOrd="7" destOrd="0" presId="urn:microsoft.com/office/officeart/2005/8/layout/bProcess3"/>
    <dgm:cxn modelId="{62DACEB9-C318-4C11-8C23-449B59F0F951}" type="presParOf" srcId="{F4FB21B9-1E1A-498A-A3BB-AAC205C4E949}" destId="{02670CB1-3F9D-486D-A3E1-F62ACCD8EA48}" srcOrd="0" destOrd="0" presId="urn:microsoft.com/office/officeart/2005/8/layout/bProcess3"/>
    <dgm:cxn modelId="{B190E597-C2FA-4A22-907F-16A3F563BA21}" type="presParOf" srcId="{1604C88A-345D-4F30-A409-87DF7FDB913F}" destId="{A3C898BC-821F-4F8A-97F2-00BEEA7B0F16}" srcOrd="8" destOrd="0" presId="urn:microsoft.com/office/officeart/2005/8/layout/bProcess3"/>
    <dgm:cxn modelId="{4FCF3D0C-68A9-4AFF-BF81-961C162C7630}" type="presParOf" srcId="{1604C88A-345D-4F30-A409-87DF7FDB913F}" destId="{A428CCF7-964B-46B3-8ADE-E0FF3CF7EB1B}" srcOrd="9" destOrd="0" presId="urn:microsoft.com/office/officeart/2005/8/layout/bProcess3"/>
    <dgm:cxn modelId="{804B7AC0-6BBF-4A7F-BFE4-261DFF3D30BD}" type="presParOf" srcId="{A428CCF7-964B-46B3-8ADE-E0FF3CF7EB1B}" destId="{7573F1A9-5359-477C-B895-906735DA2E5F}" srcOrd="0" destOrd="0" presId="urn:microsoft.com/office/officeart/2005/8/layout/bProcess3"/>
    <dgm:cxn modelId="{85F0E760-6D38-4C68-9EAC-4A4F361AF17F}" type="presParOf" srcId="{1604C88A-345D-4F30-A409-87DF7FDB913F}" destId="{3DCEACA5-3099-4971-95CB-5D7AA62E1467}" srcOrd="10" destOrd="0" presId="urn:microsoft.com/office/officeart/2005/8/layout/bProcess3"/>
    <dgm:cxn modelId="{BF8C7508-6088-40E9-BCC9-8602C8748DE6}" type="presParOf" srcId="{1604C88A-345D-4F30-A409-87DF7FDB913F}" destId="{F788228F-60EA-4FA8-BC01-82F6045CBBE5}" srcOrd="11" destOrd="0" presId="urn:microsoft.com/office/officeart/2005/8/layout/bProcess3"/>
    <dgm:cxn modelId="{209BDA58-218B-4770-AB8D-9E34BF10F490}" type="presParOf" srcId="{F788228F-60EA-4FA8-BC01-82F6045CBBE5}" destId="{3F292DFA-59F1-44B7-B76D-F143230230A4}" srcOrd="0" destOrd="0" presId="urn:microsoft.com/office/officeart/2005/8/layout/bProcess3"/>
    <dgm:cxn modelId="{42EF44D6-FFEB-4211-800F-C2B0E3174DFF}" type="presParOf" srcId="{1604C88A-345D-4F30-A409-87DF7FDB913F}" destId="{6A8CBEF5-8430-4E53-A4FF-2F583750D7FC}" srcOrd="12" destOrd="0" presId="urn:microsoft.com/office/officeart/2005/8/layout/bProcess3"/>
    <dgm:cxn modelId="{E0C4AC42-BACE-4288-96CA-0295F08CB46F}" type="presParOf" srcId="{1604C88A-345D-4F30-A409-87DF7FDB913F}" destId="{C838BDBD-4897-495C-9815-6303493603F3}" srcOrd="13" destOrd="0" presId="urn:microsoft.com/office/officeart/2005/8/layout/bProcess3"/>
    <dgm:cxn modelId="{1D8D0D74-B196-4800-B846-CBE3F3B1BE88}" type="presParOf" srcId="{C838BDBD-4897-495C-9815-6303493603F3}" destId="{42282D8B-B293-4FBC-B2D6-F01A8079C494}" srcOrd="0" destOrd="0" presId="urn:microsoft.com/office/officeart/2005/8/layout/bProcess3"/>
    <dgm:cxn modelId="{AFD78D7A-67DE-4948-8F2F-28376CD80B37}" type="presParOf" srcId="{1604C88A-345D-4F30-A409-87DF7FDB913F}" destId="{3BFF5909-2305-49AE-A68D-E4D9EA661135}" srcOrd="14" destOrd="0" presId="urn:microsoft.com/office/officeart/2005/8/layout/bProcess3"/>
    <dgm:cxn modelId="{E31A0176-9589-44B1-829F-0202AD826A76}" type="presParOf" srcId="{1604C88A-345D-4F30-A409-87DF7FDB913F}" destId="{BA1BD01E-D2BB-4E2A-AA84-55B2975A2A70}" srcOrd="15" destOrd="0" presId="urn:microsoft.com/office/officeart/2005/8/layout/bProcess3"/>
    <dgm:cxn modelId="{BBF99B3C-168F-4E9E-B1BB-412F51CC72AA}" type="presParOf" srcId="{BA1BD01E-D2BB-4E2A-AA84-55B2975A2A70}" destId="{9888D1A7-E845-4EEB-9EC5-FA0CE20C36AB}" srcOrd="0" destOrd="0" presId="urn:microsoft.com/office/officeart/2005/8/layout/bProcess3"/>
    <dgm:cxn modelId="{DC98B6BF-0CC4-43E7-9A1D-7FDBAD3037F2}" type="presParOf" srcId="{1604C88A-345D-4F30-A409-87DF7FDB913F}" destId="{5D12843E-267F-42B7-953F-463F074A8A5C}" srcOrd="16" destOrd="0" presId="urn:microsoft.com/office/officeart/2005/8/layout/bProcess3"/>
    <dgm:cxn modelId="{0EE51A26-E460-4B1B-BE22-9129B917D3AC}" type="presParOf" srcId="{1604C88A-345D-4F30-A409-87DF7FDB913F}" destId="{738C2FF1-76C4-4FEE-82BA-1157F36D6292}" srcOrd="17" destOrd="0" presId="urn:microsoft.com/office/officeart/2005/8/layout/bProcess3"/>
    <dgm:cxn modelId="{A119369C-2B85-4A1D-98EE-64B89A2E2C6C}" type="presParOf" srcId="{738C2FF1-76C4-4FEE-82BA-1157F36D6292}" destId="{72BC405D-3B56-430C-BDC5-EE1BB3EBEF35}" srcOrd="0" destOrd="0" presId="urn:microsoft.com/office/officeart/2005/8/layout/bProcess3"/>
    <dgm:cxn modelId="{1643EA8F-345D-4C1F-A5A4-4B39EA513342}" type="presParOf" srcId="{1604C88A-345D-4F30-A409-87DF7FDB913F}" destId="{2073783C-A269-47D4-9F74-BBFB0C4E9783}" srcOrd="18" destOrd="0" presId="urn:microsoft.com/office/officeart/2005/8/layout/bProcess3"/>
    <dgm:cxn modelId="{54FDF062-C871-4EEB-BBC4-C79ADA38A6AE}" type="presParOf" srcId="{1604C88A-345D-4F30-A409-87DF7FDB913F}" destId="{989BFA33-D4E6-4388-9369-8A17D57E5C1F}" srcOrd="19" destOrd="0" presId="urn:microsoft.com/office/officeart/2005/8/layout/bProcess3"/>
    <dgm:cxn modelId="{98864A1C-766F-4303-8E10-4C19AF6701A0}" type="presParOf" srcId="{989BFA33-D4E6-4388-9369-8A17D57E5C1F}" destId="{57491661-4606-4B1A-9023-C0522339ADC5}" srcOrd="0" destOrd="0" presId="urn:microsoft.com/office/officeart/2005/8/layout/bProcess3"/>
    <dgm:cxn modelId="{A5F7AD6F-540E-45CB-9335-21CE7653C1C9}" type="presParOf" srcId="{1604C88A-345D-4F30-A409-87DF7FDB913F}" destId="{4E8BE1AD-F526-4A2C-AD85-35EBFCCC3339}" srcOrd="20" destOrd="0" presId="urn:microsoft.com/office/officeart/2005/8/layout/bProcess3"/>
    <dgm:cxn modelId="{7CB93B98-D27D-4C8E-98C6-082316D5E436}" type="presParOf" srcId="{1604C88A-345D-4F30-A409-87DF7FDB913F}" destId="{0633E1F9-F446-4230-9ACE-C723E39F369C}" srcOrd="21" destOrd="0" presId="urn:microsoft.com/office/officeart/2005/8/layout/bProcess3"/>
    <dgm:cxn modelId="{D474936C-FBBC-4699-8E88-833A7C7CDDA8}" type="presParOf" srcId="{0633E1F9-F446-4230-9ACE-C723E39F369C}" destId="{3F791848-25B8-4E27-89BA-7CA9145F233F}" srcOrd="0" destOrd="0" presId="urn:microsoft.com/office/officeart/2005/8/layout/bProcess3"/>
    <dgm:cxn modelId="{693DCA98-19FA-458D-8F05-4AD555A2BC99}" type="presParOf" srcId="{1604C88A-345D-4F30-A409-87DF7FDB913F}" destId="{14F53EC5-92B4-4EEC-85E0-33F08FF01902}" srcOrd="2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8CE888-6278-4BDE-8F15-C35D4B169D9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0C9B9D-AFAF-4335-8311-46410243234E}">
      <dgm:prSet phldrT="[Text]"/>
      <dgm:spPr/>
      <dgm:t>
        <a:bodyPr/>
        <a:lstStyle/>
        <a:p>
          <a:r>
            <a:rPr lang="en-US" b="0" i="0" u="none" dirty="0"/>
            <a:t>How often the software is updated</a:t>
          </a:r>
          <a:endParaRPr lang="en-US" dirty="0"/>
        </a:p>
      </dgm:t>
    </dgm:pt>
    <dgm:pt modelId="{8D09E87B-8490-44B4-8941-00DBE09A3693}" type="parTrans" cxnId="{22BB68B8-761E-4DDF-A425-7858E3BC6F2E}">
      <dgm:prSet/>
      <dgm:spPr/>
      <dgm:t>
        <a:bodyPr/>
        <a:lstStyle/>
        <a:p>
          <a:endParaRPr lang="en-US"/>
        </a:p>
      </dgm:t>
    </dgm:pt>
    <dgm:pt modelId="{BD1CB36C-BED6-42F5-A245-C7056AF77ECB}" type="sibTrans" cxnId="{22BB68B8-761E-4DDF-A425-7858E3BC6F2E}">
      <dgm:prSet/>
      <dgm:spPr/>
      <dgm:t>
        <a:bodyPr/>
        <a:lstStyle/>
        <a:p>
          <a:endParaRPr lang="en-US"/>
        </a:p>
      </dgm:t>
    </dgm:pt>
    <dgm:pt modelId="{CEBF0A72-B643-46A9-926F-B22CFCA20D28}">
      <dgm:prSet/>
      <dgm:spPr/>
      <dgm:t>
        <a:bodyPr/>
        <a:lstStyle/>
        <a:p>
          <a:r>
            <a:rPr lang="en-US" b="0" i="0" u="none"/>
            <a:t>I can have working code quickly</a:t>
          </a:r>
          <a:endParaRPr lang="en-US"/>
        </a:p>
      </dgm:t>
    </dgm:pt>
    <dgm:pt modelId="{1AAB7385-3C62-4D91-98A6-F27766694B03}" type="parTrans" cxnId="{2E6AF97E-3C15-45F1-8CB5-FD15B0D22C1C}">
      <dgm:prSet/>
      <dgm:spPr/>
      <dgm:t>
        <a:bodyPr/>
        <a:lstStyle/>
        <a:p>
          <a:endParaRPr lang="en-US"/>
        </a:p>
      </dgm:t>
    </dgm:pt>
    <dgm:pt modelId="{7695703A-3A30-49D1-A4AF-9982D2952184}" type="sibTrans" cxnId="{2E6AF97E-3C15-45F1-8CB5-FD15B0D22C1C}">
      <dgm:prSet/>
      <dgm:spPr/>
      <dgm:t>
        <a:bodyPr/>
        <a:lstStyle/>
        <a:p>
          <a:endParaRPr lang="en-US"/>
        </a:p>
      </dgm:t>
    </dgm:pt>
    <dgm:pt modelId="{A53EDEF6-5135-49E2-9DA5-548D8392A254}">
      <dgm:prSet/>
      <dgm:spPr/>
      <dgm:t>
        <a:bodyPr/>
        <a:lstStyle/>
        <a:p>
          <a:r>
            <a:rPr lang="en-US" b="0" i="0" u="none"/>
            <a:t>The API documentation gives thorough explanations on how it works</a:t>
          </a:r>
          <a:endParaRPr lang="en-US"/>
        </a:p>
      </dgm:t>
    </dgm:pt>
    <dgm:pt modelId="{4F5682B1-FDAF-459F-B4F1-1AE370FDA58F}" type="parTrans" cxnId="{DBA95707-25C2-4352-814F-F3D06CE68961}">
      <dgm:prSet/>
      <dgm:spPr/>
      <dgm:t>
        <a:bodyPr/>
        <a:lstStyle/>
        <a:p>
          <a:endParaRPr lang="en-US"/>
        </a:p>
      </dgm:t>
    </dgm:pt>
    <dgm:pt modelId="{697FE644-01DF-455D-93E9-6D2A28604B29}" type="sibTrans" cxnId="{DBA95707-25C2-4352-814F-F3D06CE68961}">
      <dgm:prSet/>
      <dgm:spPr/>
      <dgm:t>
        <a:bodyPr/>
        <a:lstStyle/>
        <a:p>
          <a:endParaRPr lang="en-US"/>
        </a:p>
      </dgm:t>
    </dgm:pt>
    <dgm:pt modelId="{F7D49FAC-6228-47F9-B4FE-5490E014C8B9}">
      <dgm:prSet/>
      <dgm:spPr/>
      <dgm:t>
        <a:bodyPr/>
        <a:lstStyle/>
        <a:p>
          <a:r>
            <a:rPr lang="en-US" b="0" i="0" u="none"/>
            <a:t>The API has code examples</a:t>
          </a:r>
          <a:endParaRPr lang="en-US"/>
        </a:p>
      </dgm:t>
    </dgm:pt>
    <dgm:pt modelId="{EC433385-9ED1-468B-8704-19707E26DECA}" type="parTrans" cxnId="{B08C47AE-E813-43AB-8BF0-3A7EE2E6E8A3}">
      <dgm:prSet/>
      <dgm:spPr/>
      <dgm:t>
        <a:bodyPr/>
        <a:lstStyle/>
        <a:p>
          <a:endParaRPr lang="en-US"/>
        </a:p>
      </dgm:t>
    </dgm:pt>
    <dgm:pt modelId="{42C846DE-8637-41CC-A18D-8BBBE8A732C0}" type="sibTrans" cxnId="{B08C47AE-E813-43AB-8BF0-3A7EE2E6E8A3}">
      <dgm:prSet/>
      <dgm:spPr/>
      <dgm:t>
        <a:bodyPr/>
        <a:lstStyle/>
        <a:p>
          <a:endParaRPr lang="en-US"/>
        </a:p>
      </dgm:t>
    </dgm:pt>
    <dgm:pt modelId="{1ABE160F-5A17-4A2E-ACE0-3E31393E4636}">
      <dgm:prSet/>
      <dgm:spPr/>
      <dgm:t>
        <a:bodyPr/>
        <a:lstStyle/>
        <a:p>
          <a:r>
            <a:rPr lang="en-US" b="0" i="0" u="none"/>
            <a:t>The documentation doesn't assume any prior expertise</a:t>
          </a:r>
          <a:endParaRPr lang="en-US"/>
        </a:p>
      </dgm:t>
    </dgm:pt>
    <dgm:pt modelId="{2821FF63-1A9B-4A4F-9CDB-4F62CD26C032}" type="parTrans" cxnId="{715761F5-8DE7-4B22-BE5E-12C9CED49D27}">
      <dgm:prSet/>
      <dgm:spPr/>
      <dgm:t>
        <a:bodyPr/>
        <a:lstStyle/>
        <a:p>
          <a:endParaRPr lang="en-US"/>
        </a:p>
      </dgm:t>
    </dgm:pt>
    <dgm:pt modelId="{25E121D2-1B3A-45F0-8948-137D970A7162}" type="sibTrans" cxnId="{715761F5-8DE7-4B22-BE5E-12C9CED49D27}">
      <dgm:prSet/>
      <dgm:spPr/>
      <dgm:t>
        <a:bodyPr/>
        <a:lstStyle/>
        <a:p>
          <a:endParaRPr lang="en-US"/>
        </a:p>
      </dgm:t>
    </dgm:pt>
    <dgm:pt modelId="{ECF4B801-557B-49AC-9248-8989E3582EF0}">
      <dgm:prSet/>
      <dgm:spPr/>
      <dgm:t>
        <a:bodyPr/>
        <a:lstStyle/>
        <a:p>
          <a:r>
            <a:rPr lang="en-US" b="0" i="0" u="none"/>
            <a:t>The documentation has consistent language</a:t>
          </a:r>
          <a:endParaRPr lang="en-US"/>
        </a:p>
      </dgm:t>
    </dgm:pt>
    <dgm:pt modelId="{CF4E02DD-ACFC-4E4E-8E9C-4FEBFFD34970}" type="parTrans" cxnId="{4C27E242-AFF4-4D08-9F28-E5311B821DC3}">
      <dgm:prSet/>
      <dgm:spPr/>
      <dgm:t>
        <a:bodyPr/>
        <a:lstStyle/>
        <a:p>
          <a:endParaRPr lang="en-US"/>
        </a:p>
      </dgm:t>
    </dgm:pt>
    <dgm:pt modelId="{D9EB7DA9-3EF2-4BC9-83EA-8EEB9CE7B21C}" type="sibTrans" cxnId="{4C27E242-AFF4-4D08-9F28-E5311B821DC3}">
      <dgm:prSet/>
      <dgm:spPr/>
      <dgm:t>
        <a:bodyPr/>
        <a:lstStyle/>
        <a:p>
          <a:endParaRPr lang="en-US"/>
        </a:p>
      </dgm:t>
    </dgm:pt>
    <dgm:pt modelId="{4E00115D-CD8A-4FB1-B581-EA7A8A3AE2D3}">
      <dgm:prSet/>
      <dgm:spPr/>
      <dgm:t>
        <a:bodyPr/>
        <a:lstStyle/>
        <a:p>
          <a:r>
            <a:rPr lang="en-US" b="0" i="0" u="none" dirty="0"/>
            <a:t>The documentation is easy to navigate</a:t>
          </a:r>
          <a:endParaRPr lang="en-US" dirty="0"/>
        </a:p>
      </dgm:t>
    </dgm:pt>
    <dgm:pt modelId="{50FA1186-D397-4BD6-9CAB-044C8E5288E6}" type="parTrans" cxnId="{2C5E2FE0-8513-47EE-8152-09F31C18F6DF}">
      <dgm:prSet/>
      <dgm:spPr/>
      <dgm:t>
        <a:bodyPr/>
        <a:lstStyle/>
        <a:p>
          <a:endParaRPr lang="en-US"/>
        </a:p>
      </dgm:t>
    </dgm:pt>
    <dgm:pt modelId="{A90AF430-16F6-48BB-9089-F1C27819E55F}" type="sibTrans" cxnId="{2C5E2FE0-8513-47EE-8152-09F31C18F6DF}">
      <dgm:prSet/>
      <dgm:spPr/>
      <dgm:t>
        <a:bodyPr/>
        <a:lstStyle/>
        <a:p>
          <a:endParaRPr lang="en-US"/>
        </a:p>
      </dgm:t>
    </dgm:pt>
    <dgm:pt modelId="{504E1DBE-8247-4406-BF03-85EEDE02B2F0}">
      <dgm:prSet/>
      <dgm:spPr/>
      <dgm:t>
        <a:bodyPr/>
        <a:lstStyle/>
        <a:p>
          <a:r>
            <a:rPr lang="en-US" b="0" i="0" u="none"/>
            <a:t>The official website looks professional</a:t>
          </a:r>
          <a:endParaRPr lang="en-US"/>
        </a:p>
      </dgm:t>
    </dgm:pt>
    <dgm:pt modelId="{1B8ADC67-7973-4976-9841-44A1E8ACC332}" type="parTrans" cxnId="{D65AEFD7-56E4-4738-B727-E9CB4BBD4F28}">
      <dgm:prSet/>
      <dgm:spPr/>
      <dgm:t>
        <a:bodyPr/>
        <a:lstStyle/>
        <a:p>
          <a:endParaRPr lang="en-US"/>
        </a:p>
      </dgm:t>
    </dgm:pt>
    <dgm:pt modelId="{0B19E2C2-DD50-4095-89C3-3981EDF543B1}" type="sibTrans" cxnId="{D65AEFD7-56E4-4738-B727-E9CB4BBD4F28}">
      <dgm:prSet/>
      <dgm:spPr/>
      <dgm:t>
        <a:bodyPr/>
        <a:lstStyle/>
        <a:p>
          <a:endParaRPr lang="en-US"/>
        </a:p>
      </dgm:t>
    </dgm:pt>
    <dgm:pt modelId="{6AFB8BAB-A7BF-4726-B186-E350DCC400A5}">
      <dgm:prSet/>
      <dgm:spPr/>
      <dgm:t>
        <a:bodyPr/>
        <a:lstStyle/>
        <a:p>
          <a:r>
            <a:rPr lang="en-US" b="0" i="0" u="none"/>
            <a:t>The pricing of the software</a:t>
          </a:r>
          <a:endParaRPr lang="en-US"/>
        </a:p>
      </dgm:t>
    </dgm:pt>
    <dgm:pt modelId="{C2C29E70-9E16-4B4E-9ADF-A2AEB2130140}" type="parTrans" cxnId="{D1A0FD8D-A267-4DD8-A4A2-0314C7FAAECF}">
      <dgm:prSet/>
      <dgm:spPr/>
      <dgm:t>
        <a:bodyPr/>
        <a:lstStyle/>
        <a:p>
          <a:endParaRPr lang="en-US"/>
        </a:p>
      </dgm:t>
    </dgm:pt>
    <dgm:pt modelId="{2EED63D8-1366-42B7-86F6-1872033EB8A4}" type="sibTrans" cxnId="{D1A0FD8D-A267-4DD8-A4A2-0314C7FAAECF}">
      <dgm:prSet/>
      <dgm:spPr/>
      <dgm:t>
        <a:bodyPr/>
        <a:lstStyle/>
        <a:p>
          <a:endParaRPr lang="en-US"/>
        </a:p>
      </dgm:t>
    </dgm:pt>
    <dgm:pt modelId="{A2E354FA-3985-4974-8CDF-98009349B330}">
      <dgm:prSet/>
      <dgm:spPr/>
      <dgm:t>
        <a:bodyPr/>
        <a:lstStyle/>
        <a:p>
          <a:r>
            <a:rPr lang="en-US" b="0" i="0" u="none"/>
            <a:t>The release- and change notes are thorough</a:t>
          </a:r>
          <a:endParaRPr lang="en-US"/>
        </a:p>
      </dgm:t>
    </dgm:pt>
    <dgm:pt modelId="{0375D152-09C1-4A77-B7B5-E81E3761D8DA}" type="parTrans" cxnId="{1BD2CE4A-2CED-4F8B-86E7-291D62B53CDD}">
      <dgm:prSet/>
      <dgm:spPr/>
      <dgm:t>
        <a:bodyPr/>
        <a:lstStyle/>
        <a:p>
          <a:endParaRPr lang="en-US"/>
        </a:p>
      </dgm:t>
    </dgm:pt>
    <dgm:pt modelId="{E38F0AA3-DC08-44D3-B08A-2AB56C394A19}" type="sibTrans" cxnId="{1BD2CE4A-2CED-4F8B-86E7-291D62B53CDD}">
      <dgm:prSet/>
      <dgm:spPr/>
      <dgm:t>
        <a:bodyPr/>
        <a:lstStyle/>
        <a:p>
          <a:endParaRPr lang="en-US"/>
        </a:p>
      </dgm:t>
    </dgm:pt>
    <dgm:pt modelId="{09830CE1-E5EA-4AF4-A924-E4A086C35BA0}">
      <dgm:prSet/>
      <dgm:spPr/>
      <dgm:t>
        <a:bodyPr/>
        <a:lstStyle/>
        <a:p>
          <a:r>
            <a:rPr lang="en-US" b="0" i="0" u="none"/>
            <a:t>The software has the same features on all different platforms</a:t>
          </a:r>
          <a:endParaRPr lang="en-US"/>
        </a:p>
      </dgm:t>
    </dgm:pt>
    <dgm:pt modelId="{F5E9AACD-3B07-445B-B4BA-975E8B028F93}" type="parTrans" cxnId="{6B12AD86-7869-4FA0-9FC3-74392EF8766A}">
      <dgm:prSet/>
      <dgm:spPr/>
      <dgm:t>
        <a:bodyPr/>
        <a:lstStyle/>
        <a:p>
          <a:endParaRPr lang="en-US"/>
        </a:p>
      </dgm:t>
    </dgm:pt>
    <dgm:pt modelId="{F6DC735A-08D1-45EC-9BF8-E1D38756876E}" type="sibTrans" cxnId="{6B12AD86-7869-4FA0-9FC3-74392EF8766A}">
      <dgm:prSet/>
      <dgm:spPr/>
      <dgm:t>
        <a:bodyPr/>
        <a:lstStyle/>
        <a:p>
          <a:endParaRPr lang="en-US"/>
        </a:p>
      </dgm:t>
    </dgm:pt>
    <dgm:pt modelId="{758A5FB3-69FE-4492-99A8-941988961729}">
      <dgm:prSet/>
      <dgm:spPr/>
      <dgm:t>
        <a:bodyPr/>
        <a:lstStyle/>
        <a:p>
          <a:r>
            <a:rPr lang="en-US" b="0" i="0" u="none" dirty="0"/>
            <a:t>The software is compatible with different platforms</a:t>
          </a:r>
          <a:endParaRPr lang="en-US" dirty="0"/>
        </a:p>
      </dgm:t>
    </dgm:pt>
    <dgm:pt modelId="{7777BDE1-6FCD-4736-86A2-F325758CAE77}" type="parTrans" cxnId="{389C695F-D008-4413-B3FB-DD75791D85B8}">
      <dgm:prSet/>
      <dgm:spPr/>
      <dgm:t>
        <a:bodyPr/>
        <a:lstStyle/>
        <a:p>
          <a:endParaRPr lang="en-US"/>
        </a:p>
      </dgm:t>
    </dgm:pt>
    <dgm:pt modelId="{A5A4AE75-5FD6-4BF6-8206-D8F191AAA956}" type="sibTrans" cxnId="{389C695F-D008-4413-B3FB-DD75791D85B8}">
      <dgm:prSet/>
      <dgm:spPr/>
      <dgm:t>
        <a:bodyPr/>
        <a:lstStyle/>
        <a:p>
          <a:endParaRPr lang="en-US"/>
        </a:p>
      </dgm:t>
    </dgm:pt>
    <dgm:pt modelId="{9B476FC6-CAF0-4BA8-88E4-E079D46CE508}">
      <dgm:prSet/>
      <dgm:spPr/>
      <dgm:t>
        <a:bodyPr/>
        <a:lstStyle/>
        <a:p>
          <a:r>
            <a:rPr lang="en-US" b="0" i="0" u="none"/>
            <a:t>The software is offered in more than one programming language</a:t>
          </a:r>
          <a:endParaRPr lang="en-US"/>
        </a:p>
      </dgm:t>
    </dgm:pt>
    <dgm:pt modelId="{33916FB4-207A-4EBB-AEE8-456F2697EC1A}" type="parTrans" cxnId="{F1062319-FEAE-4FB7-B0B9-7BC789006C58}">
      <dgm:prSet/>
      <dgm:spPr/>
      <dgm:t>
        <a:bodyPr/>
        <a:lstStyle/>
        <a:p>
          <a:endParaRPr lang="en-US"/>
        </a:p>
      </dgm:t>
    </dgm:pt>
    <dgm:pt modelId="{FFF031C3-2028-4CF9-9293-B9D511169E3E}" type="sibTrans" cxnId="{F1062319-FEAE-4FB7-B0B9-7BC789006C58}">
      <dgm:prSet/>
      <dgm:spPr/>
      <dgm:t>
        <a:bodyPr/>
        <a:lstStyle/>
        <a:p>
          <a:endParaRPr lang="en-US"/>
        </a:p>
      </dgm:t>
    </dgm:pt>
    <dgm:pt modelId="{7790F32D-AF0A-48B3-885E-2011D894CBF4}">
      <dgm:prSet/>
      <dgm:spPr/>
      <dgm:t>
        <a:bodyPr/>
        <a:lstStyle/>
        <a:p>
          <a:r>
            <a:rPr lang="en-US" b="0" i="0" u="none"/>
            <a:t>The software is open source</a:t>
          </a:r>
          <a:endParaRPr lang="en-US"/>
        </a:p>
      </dgm:t>
    </dgm:pt>
    <dgm:pt modelId="{805A9878-385E-4F75-B0F0-EFF324F1DAAB}" type="parTrans" cxnId="{2E742B8C-2A31-45A5-9E04-0F17C3751F68}">
      <dgm:prSet/>
      <dgm:spPr/>
      <dgm:t>
        <a:bodyPr/>
        <a:lstStyle/>
        <a:p>
          <a:endParaRPr lang="en-US"/>
        </a:p>
      </dgm:t>
    </dgm:pt>
    <dgm:pt modelId="{F95620FB-CF55-49A4-8633-9DC3E240B8E3}" type="sibTrans" cxnId="{2E742B8C-2A31-45A5-9E04-0F17C3751F68}">
      <dgm:prSet/>
      <dgm:spPr/>
      <dgm:t>
        <a:bodyPr/>
        <a:lstStyle/>
        <a:p>
          <a:endParaRPr lang="en-US"/>
        </a:p>
      </dgm:t>
    </dgm:pt>
    <dgm:pt modelId="{095BD8F4-CD74-4145-9B46-02190C6653FD}">
      <dgm:prSet/>
      <dgm:spPr/>
      <dgm:t>
        <a:bodyPr/>
        <a:lstStyle/>
        <a:p>
          <a:r>
            <a:rPr lang="en-US" b="0" i="0" u="none"/>
            <a:t>The software uses the programming language I am most comfortable with</a:t>
          </a:r>
          <a:endParaRPr lang="en-US"/>
        </a:p>
      </dgm:t>
    </dgm:pt>
    <dgm:pt modelId="{65BB4A72-6BF8-4034-A798-3323C817D395}" type="parTrans" cxnId="{411183AF-E8AE-47C5-8611-B31FB17C53C5}">
      <dgm:prSet/>
      <dgm:spPr/>
      <dgm:t>
        <a:bodyPr/>
        <a:lstStyle/>
        <a:p>
          <a:endParaRPr lang="en-US"/>
        </a:p>
      </dgm:t>
    </dgm:pt>
    <dgm:pt modelId="{5CAD3099-F261-4706-ADAA-B6B8829B4825}" type="sibTrans" cxnId="{411183AF-E8AE-47C5-8611-B31FB17C53C5}">
      <dgm:prSet/>
      <dgm:spPr/>
      <dgm:t>
        <a:bodyPr/>
        <a:lstStyle/>
        <a:p>
          <a:endParaRPr lang="en-US"/>
        </a:p>
      </dgm:t>
    </dgm:pt>
    <dgm:pt modelId="{B20BA023-236C-4514-A9F9-42B1C8BC6C4E}">
      <dgm:prSet/>
      <dgm:spPr/>
      <dgm:t>
        <a:bodyPr/>
        <a:lstStyle/>
        <a:p>
          <a:r>
            <a:rPr lang="en-US" b="0" i="0" u="none"/>
            <a:t>There exists an active online community around the software</a:t>
          </a:r>
          <a:endParaRPr lang="en-US"/>
        </a:p>
      </dgm:t>
    </dgm:pt>
    <dgm:pt modelId="{61DD4B0B-9890-4500-8CE6-AE6DF8A38935}" type="parTrans" cxnId="{17AB3B19-F5ED-4080-ACBA-F598A44A83D1}">
      <dgm:prSet/>
      <dgm:spPr/>
      <dgm:t>
        <a:bodyPr/>
        <a:lstStyle/>
        <a:p>
          <a:endParaRPr lang="en-US"/>
        </a:p>
      </dgm:t>
    </dgm:pt>
    <dgm:pt modelId="{C899C76D-B1B8-49C2-96F2-343BEC354D62}" type="sibTrans" cxnId="{17AB3B19-F5ED-4080-ACBA-F598A44A83D1}">
      <dgm:prSet/>
      <dgm:spPr/>
      <dgm:t>
        <a:bodyPr/>
        <a:lstStyle/>
        <a:p>
          <a:endParaRPr lang="en-US"/>
        </a:p>
      </dgm:t>
    </dgm:pt>
    <dgm:pt modelId="{BC46A956-CC2B-4BBE-A75C-4CB46D7E5B9D}" type="pres">
      <dgm:prSet presAssocID="{978CE888-6278-4BDE-8F15-C35D4B169D9A}" presName="diagram" presStyleCnt="0">
        <dgm:presLayoutVars>
          <dgm:dir/>
          <dgm:resizeHandles val="exact"/>
        </dgm:presLayoutVars>
      </dgm:prSet>
      <dgm:spPr/>
    </dgm:pt>
    <dgm:pt modelId="{5355C12A-6557-4B0F-A187-5A1E5F4C10E0}" type="pres">
      <dgm:prSet presAssocID="{EB0C9B9D-AFAF-4335-8311-46410243234E}" presName="node" presStyleLbl="node1" presStyleIdx="0" presStyleCnt="16">
        <dgm:presLayoutVars>
          <dgm:bulletEnabled val="1"/>
        </dgm:presLayoutVars>
      </dgm:prSet>
      <dgm:spPr/>
    </dgm:pt>
    <dgm:pt modelId="{F8FA62E9-E8E4-4F69-A3BB-05D8FA1C3082}" type="pres">
      <dgm:prSet presAssocID="{BD1CB36C-BED6-42F5-A245-C7056AF77ECB}" presName="sibTrans" presStyleCnt="0"/>
      <dgm:spPr/>
    </dgm:pt>
    <dgm:pt modelId="{BF52A055-235E-4A6B-96BC-A10B0B7236E8}" type="pres">
      <dgm:prSet presAssocID="{CEBF0A72-B643-46A9-926F-B22CFCA20D28}" presName="node" presStyleLbl="node1" presStyleIdx="1" presStyleCnt="16">
        <dgm:presLayoutVars>
          <dgm:bulletEnabled val="1"/>
        </dgm:presLayoutVars>
      </dgm:prSet>
      <dgm:spPr/>
    </dgm:pt>
    <dgm:pt modelId="{D3627A35-C9DD-4152-A8C6-26AEEDF6D54A}" type="pres">
      <dgm:prSet presAssocID="{7695703A-3A30-49D1-A4AF-9982D2952184}" presName="sibTrans" presStyleCnt="0"/>
      <dgm:spPr/>
    </dgm:pt>
    <dgm:pt modelId="{9932E1A1-F91C-4D09-B53B-FB2AD2787E54}" type="pres">
      <dgm:prSet presAssocID="{A53EDEF6-5135-49E2-9DA5-548D8392A254}" presName="node" presStyleLbl="node1" presStyleIdx="2" presStyleCnt="16">
        <dgm:presLayoutVars>
          <dgm:bulletEnabled val="1"/>
        </dgm:presLayoutVars>
      </dgm:prSet>
      <dgm:spPr/>
    </dgm:pt>
    <dgm:pt modelId="{FE481720-E535-4A44-8062-EF85243C2028}" type="pres">
      <dgm:prSet presAssocID="{697FE644-01DF-455D-93E9-6D2A28604B29}" presName="sibTrans" presStyleCnt="0"/>
      <dgm:spPr/>
    </dgm:pt>
    <dgm:pt modelId="{607674E0-69E3-4560-B993-CD811BE787F9}" type="pres">
      <dgm:prSet presAssocID="{F7D49FAC-6228-47F9-B4FE-5490E014C8B9}" presName="node" presStyleLbl="node1" presStyleIdx="3" presStyleCnt="16">
        <dgm:presLayoutVars>
          <dgm:bulletEnabled val="1"/>
        </dgm:presLayoutVars>
      </dgm:prSet>
      <dgm:spPr/>
    </dgm:pt>
    <dgm:pt modelId="{17DE7D3A-5E0A-46DA-9A2C-2EE498F31E2D}" type="pres">
      <dgm:prSet presAssocID="{42C846DE-8637-41CC-A18D-8BBBE8A732C0}" presName="sibTrans" presStyleCnt="0"/>
      <dgm:spPr/>
    </dgm:pt>
    <dgm:pt modelId="{4B97CF70-7CFB-451B-B8EC-822218A9E93F}" type="pres">
      <dgm:prSet presAssocID="{1ABE160F-5A17-4A2E-ACE0-3E31393E4636}" presName="node" presStyleLbl="node1" presStyleIdx="4" presStyleCnt="16">
        <dgm:presLayoutVars>
          <dgm:bulletEnabled val="1"/>
        </dgm:presLayoutVars>
      </dgm:prSet>
      <dgm:spPr/>
    </dgm:pt>
    <dgm:pt modelId="{CBDF995C-91AA-46BD-BCDF-DDB8DABF0779}" type="pres">
      <dgm:prSet presAssocID="{25E121D2-1B3A-45F0-8948-137D970A7162}" presName="sibTrans" presStyleCnt="0"/>
      <dgm:spPr/>
    </dgm:pt>
    <dgm:pt modelId="{E613B408-3A18-48D2-B88B-2C4AA3FBDD56}" type="pres">
      <dgm:prSet presAssocID="{ECF4B801-557B-49AC-9248-8989E3582EF0}" presName="node" presStyleLbl="node1" presStyleIdx="5" presStyleCnt="16">
        <dgm:presLayoutVars>
          <dgm:bulletEnabled val="1"/>
        </dgm:presLayoutVars>
      </dgm:prSet>
      <dgm:spPr/>
    </dgm:pt>
    <dgm:pt modelId="{0455D2EE-E98C-4BB8-B89F-8DD65284B4C8}" type="pres">
      <dgm:prSet presAssocID="{D9EB7DA9-3EF2-4BC9-83EA-8EEB9CE7B21C}" presName="sibTrans" presStyleCnt="0"/>
      <dgm:spPr/>
    </dgm:pt>
    <dgm:pt modelId="{CF9B5F20-88A2-41CE-9364-7D3FD3E53DD7}" type="pres">
      <dgm:prSet presAssocID="{4E00115D-CD8A-4FB1-B581-EA7A8A3AE2D3}" presName="node" presStyleLbl="node1" presStyleIdx="6" presStyleCnt="16">
        <dgm:presLayoutVars>
          <dgm:bulletEnabled val="1"/>
        </dgm:presLayoutVars>
      </dgm:prSet>
      <dgm:spPr/>
    </dgm:pt>
    <dgm:pt modelId="{D26DB359-DF52-4BDB-9B86-96DA6AAFEF97}" type="pres">
      <dgm:prSet presAssocID="{A90AF430-16F6-48BB-9089-F1C27819E55F}" presName="sibTrans" presStyleCnt="0"/>
      <dgm:spPr/>
    </dgm:pt>
    <dgm:pt modelId="{FC6B7EEB-91D8-445A-86F1-0A5E0F364B1D}" type="pres">
      <dgm:prSet presAssocID="{504E1DBE-8247-4406-BF03-85EEDE02B2F0}" presName="node" presStyleLbl="node1" presStyleIdx="7" presStyleCnt="16">
        <dgm:presLayoutVars>
          <dgm:bulletEnabled val="1"/>
        </dgm:presLayoutVars>
      </dgm:prSet>
      <dgm:spPr/>
    </dgm:pt>
    <dgm:pt modelId="{33FA0D42-189F-4894-BE70-233E63A256F0}" type="pres">
      <dgm:prSet presAssocID="{0B19E2C2-DD50-4095-89C3-3981EDF543B1}" presName="sibTrans" presStyleCnt="0"/>
      <dgm:spPr/>
    </dgm:pt>
    <dgm:pt modelId="{EBFBE21F-2804-4C3F-89BD-038ED4064182}" type="pres">
      <dgm:prSet presAssocID="{6AFB8BAB-A7BF-4726-B186-E350DCC400A5}" presName="node" presStyleLbl="node1" presStyleIdx="8" presStyleCnt="16">
        <dgm:presLayoutVars>
          <dgm:bulletEnabled val="1"/>
        </dgm:presLayoutVars>
      </dgm:prSet>
      <dgm:spPr/>
    </dgm:pt>
    <dgm:pt modelId="{1ABEA930-B75C-4142-82BC-6C48E502AFFD}" type="pres">
      <dgm:prSet presAssocID="{2EED63D8-1366-42B7-86F6-1872033EB8A4}" presName="sibTrans" presStyleCnt="0"/>
      <dgm:spPr/>
    </dgm:pt>
    <dgm:pt modelId="{F3BBB5A8-7889-4850-BAD7-286824FFBF01}" type="pres">
      <dgm:prSet presAssocID="{A2E354FA-3985-4974-8CDF-98009349B330}" presName="node" presStyleLbl="node1" presStyleIdx="9" presStyleCnt="16">
        <dgm:presLayoutVars>
          <dgm:bulletEnabled val="1"/>
        </dgm:presLayoutVars>
      </dgm:prSet>
      <dgm:spPr/>
    </dgm:pt>
    <dgm:pt modelId="{8BB31BEF-0133-423A-B9AA-0B9C8BE415BA}" type="pres">
      <dgm:prSet presAssocID="{E38F0AA3-DC08-44D3-B08A-2AB56C394A19}" presName="sibTrans" presStyleCnt="0"/>
      <dgm:spPr/>
    </dgm:pt>
    <dgm:pt modelId="{337DFD6D-3A7F-47C8-9D11-47FC255A3F7D}" type="pres">
      <dgm:prSet presAssocID="{09830CE1-E5EA-4AF4-A924-E4A086C35BA0}" presName="node" presStyleLbl="node1" presStyleIdx="10" presStyleCnt="16">
        <dgm:presLayoutVars>
          <dgm:bulletEnabled val="1"/>
        </dgm:presLayoutVars>
      </dgm:prSet>
      <dgm:spPr/>
    </dgm:pt>
    <dgm:pt modelId="{2C105B5F-65AE-4CB0-A835-AD72B9D64783}" type="pres">
      <dgm:prSet presAssocID="{F6DC735A-08D1-45EC-9BF8-E1D38756876E}" presName="sibTrans" presStyleCnt="0"/>
      <dgm:spPr/>
    </dgm:pt>
    <dgm:pt modelId="{117C0D4C-620D-48DE-9236-EC85101F8A9B}" type="pres">
      <dgm:prSet presAssocID="{758A5FB3-69FE-4492-99A8-941988961729}" presName="node" presStyleLbl="node1" presStyleIdx="11" presStyleCnt="16">
        <dgm:presLayoutVars>
          <dgm:bulletEnabled val="1"/>
        </dgm:presLayoutVars>
      </dgm:prSet>
      <dgm:spPr/>
    </dgm:pt>
    <dgm:pt modelId="{D8B245AF-7C7B-4529-9AB2-774B81E970FC}" type="pres">
      <dgm:prSet presAssocID="{A5A4AE75-5FD6-4BF6-8206-D8F191AAA956}" presName="sibTrans" presStyleCnt="0"/>
      <dgm:spPr/>
    </dgm:pt>
    <dgm:pt modelId="{548AA59E-5ADE-4F37-8097-9819B010F5D8}" type="pres">
      <dgm:prSet presAssocID="{9B476FC6-CAF0-4BA8-88E4-E079D46CE508}" presName="node" presStyleLbl="node1" presStyleIdx="12" presStyleCnt="16">
        <dgm:presLayoutVars>
          <dgm:bulletEnabled val="1"/>
        </dgm:presLayoutVars>
      </dgm:prSet>
      <dgm:spPr/>
    </dgm:pt>
    <dgm:pt modelId="{43D25BD3-5ADC-407D-BC94-349B8A1C68E4}" type="pres">
      <dgm:prSet presAssocID="{FFF031C3-2028-4CF9-9293-B9D511169E3E}" presName="sibTrans" presStyleCnt="0"/>
      <dgm:spPr/>
    </dgm:pt>
    <dgm:pt modelId="{307A0C47-3555-482C-BFB4-71FC222A3C4B}" type="pres">
      <dgm:prSet presAssocID="{7790F32D-AF0A-48B3-885E-2011D894CBF4}" presName="node" presStyleLbl="node1" presStyleIdx="13" presStyleCnt="16">
        <dgm:presLayoutVars>
          <dgm:bulletEnabled val="1"/>
        </dgm:presLayoutVars>
      </dgm:prSet>
      <dgm:spPr/>
    </dgm:pt>
    <dgm:pt modelId="{985370E7-3EEC-4118-9D79-64A88D5126B7}" type="pres">
      <dgm:prSet presAssocID="{F95620FB-CF55-49A4-8633-9DC3E240B8E3}" presName="sibTrans" presStyleCnt="0"/>
      <dgm:spPr/>
    </dgm:pt>
    <dgm:pt modelId="{7921AE28-CA0F-41D2-B62E-1E98544F0B9D}" type="pres">
      <dgm:prSet presAssocID="{095BD8F4-CD74-4145-9B46-02190C6653FD}" presName="node" presStyleLbl="node1" presStyleIdx="14" presStyleCnt="16">
        <dgm:presLayoutVars>
          <dgm:bulletEnabled val="1"/>
        </dgm:presLayoutVars>
      </dgm:prSet>
      <dgm:spPr/>
    </dgm:pt>
    <dgm:pt modelId="{7378BD3F-55E2-40F1-8D8E-347BE37B4DFC}" type="pres">
      <dgm:prSet presAssocID="{5CAD3099-F261-4706-ADAA-B6B8829B4825}" presName="sibTrans" presStyleCnt="0"/>
      <dgm:spPr/>
    </dgm:pt>
    <dgm:pt modelId="{EB6C1AA4-35C8-4B30-AB6F-62F10910AB40}" type="pres">
      <dgm:prSet presAssocID="{B20BA023-236C-4514-A9F9-42B1C8BC6C4E}" presName="node" presStyleLbl="node1" presStyleIdx="15" presStyleCnt="16">
        <dgm:presLayoutVars>
          <dgm:bulletEnabled val="1"/>
        </dgm:presLayoutVars>
      </dgm:prSet>
      <dgm:spPr/>
    </dgm:pt>
  </dgm:ptLst>
  <dgm:cxnLst>
    <dgm:cxn modelId="{DBA95707-25C2-4352-814F-F3D06CE68961}" srcId="{978CE888-6278-4BDE-8F15-C35D4B169D9A}" destId="{A53EDEF6-5135-49E2-9DA5-548D8392A254}" srcOrd="2" destOrd="0" parTransId="{4F5682B1-FDAF-459F-B4F1-1AE370FDA58F}" sibTransId="{697FE644-01DF-455D-93E9-6D2A28604B29}"/>
    <dgm:cxn modelId="{A517B80E-11ED-46A9-BBE5-CE80CA4DECB5}" type="presOf" srcId="{A2E354FA-3985-4974-8CDF-98009349B330}" destId="{F3BBB5A8-7889-4850-BAD7-286824FFBF01}" srcOrd="0" destOrd="0" presId="urn:microsoft.com/office/officeart/2005/8/layout/default"/>
    <dgm:cxn modelId="{F1062319-FEAE-4FB7-B0B9-7BC789006C58}" srcId="{978CE888-6278-4BDE-8F15-C35D4B169D9A}" destId="{9B476FC6-CAF0-4BA8-88E4-E079D46CE508}" srcOrd="12" destOrd="0" parTransId="{33916FB4-207A-4EBB-AEE8-456F2697EC1A}" sibTransId="{FFF031C3-2028-4CF9-9293-B9D511169E3E}"/>
    <dgm:cxn modelId="{17AB3B19-F5ED-4080-ACBA-F598A44A83D1}" srcId="{978CE888-6278-4BDE-8F15-C35D4B169D9A}" destId="{B20BA023-236C-4514-A9F9-42B1C8BC6C4E}" srcOrd="15" destOrd="0" parTransId="{61DD4B0B-9890-4500-8CE6-AE6DF8A38935}" sibTransId="{C899C76D-B1B8-49C2-96F2-343BEC354D62}"/>
    <dgm:cxn modelId="{746A011C-59C5-473D-A5B9-263988A61235}" type="presOf" srcId="{CEBF0A72-B643-46A9-926F-B22CFCA20D28}" destId="{BF52A055-235E-4A6B-96BC-A10B0B7236E8}" srcOrd="0" destOrd="0" presId="urn:microsoft.com/office/officeart/2005/8/layout/default"/>
    <dgm:cxn modelId="{FC674035-1FE8-4600-AFDD-A722B2AFAB83}" type="presOf" srcId="{758A5FB3-69FE-4492-99A8-941988961729}" destId="{117C0D4C-620D-48DE-9236-EC85101F8A9B}" srcOrd="0" destOrd="0" presId="urn:microsoft.com/office/officeart/2005/8/layout/default"/>
    <dgm:cxn modelId="{389C695F-D008-4413-B3FB-DD75791D85B8}" srcId="{978CE888-6278-4BDE-8F15-C35D4B169D9A}" destId="{758A5FB3-69FE-4492-99A8-941988961729}" srcOrd="11" destOrd="0" parTransId="{7777BDE1-6FCD-4736-86A2-F325758CAE77}" sibTransId="{A5A4AE75-5FD6-4BF6-8206-D8F191AAA956}"/>
    <dgm:cxn modelId="{3E0DBD41-6EF9-4E11-9DC1-2EB352FCCED4}" type="presOf" srcId="{504E1DBE-8247-4406-BF03-85EEDE02B2F0}" destId="{FC6B7EEB-91D8-445A-86F1-0A5E0F364B1D}" srcOrd="0" destOrd="0" presId="urn:microsoft.com/office/officeart/2005/8/layout/default"/>
    <dgm:cxn modelId="{4C27E242-AFF4-4D08-9F28-E5311B821DC3}" srcId="{978CE888-6278-4BDE-8F15-C35D4B169D9A}" destId="{ECF4B801-557B-49AC-9248-8989E3582EF0}" srcOrd="5" destOrd="0" parTransId="{CF4E02DD-ACFC-4E4E-8E9C-4FEBFFD34970}" sibTransId="{D9EB7DA9-3EF2-4BC9-83EA-8EEB9CE7B21C}"/>
    <dgm:cxn modelId="{B365F469-26FF-4CC9-96E7-C16B9235F41F}" type="presOf" srcId="{EB0C9B9D-AFAF-4335-8311-46410243234E}" destId="{5355C12A-6557-4B0F-A187-5A1E5F4C10E0}" srcOrd="0" destOrd="0" presId="urn:microsoft.com/office/officeart/2005/8/layout/default"/>
    <dgm:cxn modelId="{1BD2CE4A-2CED-4F8B-86E7-291D62B53CDD}" srcId="{978CE888-6278-4BDE-8F15-C35D4B169D9A}" destId="{A2E354FA-3985-4974-8CDF-98009349B330}" srcOrd="9" destOrd="0" parTransId="{0375D152-09C1-4A77-B7B5-E81E3761D8DA}" sibTransId="{E38F0AA3-DC08-44D3-B08A-2AB56C394A19}"/>
    <dgm:cxn modelId="{9259AD6C-F280-41B2-AC10-730DD1E3C392}" type="presOf" srcId="{A53EDEF6-5135-49E2-9DA5-548D8392A254}" destId="{9932E1A1-F91C-4D09-B53B-FB2AD2787E54}" srcOrd="0" destOrd="0" presId="urn:microsoft.com/office/officeart/2005/8/layout/default"/>
    <dgm:cxn modelId="{C2D05650-F167-4691-8E72-6633B9DD0094}" type="presOf" srcId="{6AFB8BAB-A7BF-4726-B186-E350DCC400A5}" destId="{EBFBE21F-2804-4C3F-89BD-038ED4064182}" srcOrd="0" destOrd="0" presId="urn:microsoft.com/office/officeart/2005/8/layout/default"/>
    <dgm:cxn modelId="{2E6AF97E-3C15-45F1-8CB5-FD15B0D22C1C}" srcId="{978CE888-6278-4BDE-8F15-C35D4B169D9A}" destId="{CEBF0A72-B643-46A9-926F-B22CFCA20D28}" srcOrd="1" destOrd="0" parTransId="{1AAB7385-3C62-4D91-98A6-F27766694B03}" sibTransId="{7695703A-3A30-49D1-A4AF-9982D2952184}"/>
    <dgm:cxn modelId="{AC82327F-521B-4AA5-ABDF-0719590735DD}" type="presOf" srcId="{ECF4B801-557B-49AC-9248-8989E3582EF0}" destId="{E613B408-3A18-48D2-B88B-2C4AA3FBDD56}" srcOrd="0" destOrd="0" presId="urn:microsoft.com/office/officeart/2005/8/layout/default"/>
    <dgm:cxn modelId="{6B12AD86-7869-4FA0-9FC3-74392EF8766A}" srcId="{978CE888-6278-4BDE-8F15-C35D4B169D9A}" destId="{09830CE1-E5EA-4AF4-A924-E4A086C35BA0}" srcOrd="10" destOrd="0" parTransId="{F5E9AACD-3B07-445B-B4BA-975E8B028F93}" sibTransId="{F6DC735A-08D1-45EC-9BF8-E1D38756876E}"/>
    <dgm:cxn modelId="{2E742B8C-2A31-45A5-9E04-0F17C3751F68}" srcId="{978CE888-6278-4BDE-8F15-C35D4B169D9A}" destId="{7790F32D-AF0A-48B3-885E-2011D894CBF4}" srcOrd="13" destOrd="0" parTransId="{805A9878-385E-4F75-B0F0-EFF324F1DAAB}" sibTransId="{F95620FB-CF55-49A4-8633-9DC3E240B8E3}"/>
    <dgm:cxn modelId="{D1A0FD8D-A267-4DD8-A4A2-0314C7FAAECF}" srcId="{978CE888-6278-4BDE-8F15-C35D4B169D9A}" destId="{6AFB8BAB-A7BF-4726-B186-E350DCC400A5}" srcOrd="8" destOrd="0" parTransId="{C2C29E70-9E16-4B4E-9ADF-A2AEB2130140}" sibTransId="{2EED63D8-1366-42B7-86F6-1872033EB8A4}"/>
    <dgm:cxn modelId="{5C476397-8904-428F-8CDF-A145AC8729EF}" type="presOf" srcId="{9B476FC6-CAF0-4BA8-88E4-E079D46CE508}" destId="{548AA59E-5ADE-4F37-8097-9819B010F5D8}" srcOrd="0" destOrd="0" presId="urn:microsoft.com/office/officeart/2005/8/layout/default"/>
    <dgm:cxn modelId="{96196BA3-78A8-4331-98D8-EC6DC1241EAC}" type="presOf" srcId="{4E00115D-CD8A-4FB1-B581-EA7A8A3AE2D3}" destId="{CF9B5F20-88A2-41CE-9364-7D3FD3E53DD7}" srcOrd="0" destOrd="0" presId="urn:microsoft.com/office/officeart/2005/8/layout/default"/>
    <dgm:cxn modelId="{B08C47AE-E813-43AB-8BF0-3A7EE2E6E8A3}" srcId="{978CE888-6278-4BDE-8F15-C35D4B169D9A}" destId="{F7D49FAC-6228-47F9-B4FE-5490E014C8B9}" srcOrd="3" destOrd="0" parTransId="{EC433385-9ED1-468B-8704-19707E26DECA}" sibTransId="{42C846DE-8637-41CC-A18D-8BBBE8A732C0}"/>
    <dgm:cxn modelId="{411183AF-E8AE-47C5-8611-B31FB17C53C5}" srcId="{978CE888-6278-4BDE-8F15-C35D4B169D9A}" destId="{095BD8F4-CD74-4145-9B46-02190C6653FD}" srcOrd="14" destOrd="0" parTransId="{65BB4A72-6BF8-4034-A798-3323C817D395}" sibTransId="{5CAD3099-F261-4706-ADAA-B6B8829B4825}"/>
    <dgm:cxn modelId="{22BB68B8-761E-4DDF-A425-7858E3BC6F2E}" srcId="{978CE888-6278-4BDE-8F15-C35D4B169D9A}" destId="{EB0C9B9D-AFAF-4335-8311-46410243234E}" srcOrd="0" destOrd="0" parTransId="{8D09E87B-8490-44B4-8941-00DBE09A3693}" sibTransId="{BD1CB36C-BED6-42F5-A245-C7056AF77ECB}"/>
    <dgm:cxn modelId="{A192AAD1-58D3-4DB6-8B36-C33C2D4D0E5C}" type="presOf" srcId="{F7D49FAC-6228-47F9-B4FE-5490E014C8B9}" destId="{607674E0-69E3-4560-B993-CD811BE787F9}" srcOrd="0" destOrd="0" presId="urn:microsoft.com/office/officeart/2005/8/layout/default"/>
    <dgm:cxn modelId="{EEDF94D5-231B-49B0-9119-DD9011DE9248}" type="presOf" srcId="{7790F32D-AF0A-48B3-885E-2011D894CBF4}" destId="{307A0C47-3555-482C-BFB4-71FC222A3C4B}" srcOrd="0" destOrd="0" presId="urn:microsoft.com/office/officeart/2005/8/layout/default"/>
    <dgm:cxn modelId="{D65AEFD7-56E4-4738-B727-E9CB4BBD4F28}" srcId="{978CE888-6278-4BDE-8F15-C35D4B169D9A}" destId="{504E1DBE-8247-4406-BF03-85EEDE02B2F0}" srcOrd="7" destOrd="0" parTransId="{1B8ADC67-7973-4976-9841-44A1E8ACC332}" sibTransId="{0B19E2C2-DD50-4095-89C3-3981EDF543B1}"/>
    <dgm:cxn modelId="{4926BBDE-A2B0-4C5C-8031-0E943523E2FF}" type="presOf" srcId="{1ABE160F-5A17-4A2E-ACE0-3E31393E4636}" destId="{4B97CF70-7CFB-451B-B8EC-822218A9E93F}" srcOrd="0" destOrd="0" presId="urn:microsoft.com/office/officeart/2005/8/layout/default"/>
    <dgm:cxn modelId="{2C5E2FE0-8513-47EE-8152-09F31C18F6DF}" srcId="{978CE888-6278-4BDE-8F15-C35D4B169D9A}" destId="{4E00115D-CD8A-4FB1-B581-EA7A8A3AE2D3}" srcOrd="6" destOrd="0" parTransId="{50FA1186-D397-4BD6-9CAB-044C8E5288E6}" sibTransId="{A90AF430-16F6-48BB-9089-F1C27819E55F}"/>
    <dgm:cxn modelId="{20BF23E5-4FEC-4D4F-B779-E28DF02C5F18}" type="presOf" srcId="{978CE888-6278-4BDE-8F15-C35D4B169D9A}" destId="{BC46A956-CC2B-4BBE-A75C-4CB46D7E5B9D}" srcOrd="0" destOrd="0" presId="urn:microsoft.com/office/officeart/2005/8/layout/default"/>
    <dgm:cxn modelId="{14C128F3-9A59-47F0-B7C0-D11D716AC57A}" type="presOf" srcId="{09830CE1-E5EA-4AF4-A924-E4A086C35BA0}" destId="{337DFD6D-3A7F-47C8-9D11-47FC255A3F7D}" srcOrd="0" destOrd="0" presId="urn:microsoft.com/office/officeart/2005/8/layout/default"/>
    <dgm:cxn modelId="{7B0D66F4-E848-4090-AA97-9BAEB5A56912}" type="presOf" srcId="{095BD8F4-CD74-4145-9B46-02190C6653FD}" destId="{7921AE28-CA0F-41D2-B62E-1E98544F0B9D}" srcOrd="0" destOrd="0" presId="urn:microsoft.com/office/officeart/2005/8/layout/default"/>
    <dgm:cxn modelId="{715761F5-8DE7-4B22-BE5E-12C9CED49D27}" srcId="{978CE888-6278-4BDE-8F15-C35D4B169D9A}" destId="{1ABE160F-5A17-4A2E-ACE0-3E31393E4636}" srcOrd="4" destOrd="0" parTransId="{2821FF63-1A9B-4A4F-9CDB-4F62CD26C032}" sibTransId="{25E121D2-1B3A-45F0-8948-137D970A7162}"/>
    <dgm:cxn modelId="{11B2F9FA-5525-4F03-B466-3F909A60E1AE}" type="presOf" srcId="{B20BA023-236C-4514-A9F9-42B1C8BC6C4E}" destId="{EB6C1AA4-35C8-4B30-AB6F-62F10910AB40}" srcOrd="0" destOrd="0" presId="urn:microsoft.com/office/officeart/2005/8/layout/default"/>
    <dgm:cxn modelId="{615592F4-FA18-4E0B-A779-CED54EB90836}" type="presParOf" srcId="{BC46A956-CC2B-4BBE-A75C-4CB46D7E5B9D}" destId="{5355C12A-6557-4B0F-A187-5A1E5F4C10E0}" srcOrd="0" destOrd="0" presId="urn:microsoft.com/office/officeart/2005/8/layout/default"/>
    <dgm:cxn modelId="{F9FD98A2-36B7-454E-9953-1AE0CC79B873}" type="presParOf" srcId="{BC46A956-CC2B-4BBE-A75C-4CB46D7E5B9D}" destId="{F8FA62E9-E8E4-4F69-A3BB-05D8FA1C3082}" srcOrd="1" destOrd="0" presId="urn:microsoft.com/office/officeart/2005/8/layout/default"/>
    <dgm:cxn modelId="{3EE7DDFA-1172-451A-A131-1AA561670164}" type="presParOf" srcId="{BC46A956-CC2B-4BBE-A75C-4CB46D7E5B9D}" destId="{BF52A055-235E-4A6B-96BC-A10B0B7236E8}" srcOrd="2" destOrd="0" presId="urn:microsoft.com/office/officeart/2005/8/layout/default"/>
    <dgm:cxn modelId="{28A84AB4-B870-45D7-A124-9457E0BB1D4B}" type="presParOf" srcId="{BC46A956-CC2B-4BBE-A75C-4CB46D7E5B9D}" destId="{D3627A35-C9DD-4152-A8C6-26AEEDF6D54A}" srcOrd="3" destOrd="0" presId="urn:microsoft.com/office/officeart/2005/8/layout/default"/>
    <dgm:cxn modelId="{5923931B-6CE9-480B-B04E-E3E6D0ABE3CE}" type="presParOf" srcId="{BC46A956-CC2B-4BBE-A75C-4CB46D7E5B9D}" destId="{9932E1A1-F91C-4D09-B53B-FB2AD2787E54}" srcOrd="4" destOrd="0" presId="urn:microsoft.com/office/officeart/2005/8/layout/default"/>
    <dgm:cxn modelId="{56E0EDB7-8160-4078-8329-F1B03236F8C0}" type="presParOf" srcId="{BC46A956-CC2B-4BBE-A75C-4CB46D7E5B9D}" destId="{FE481720-E535-4A44-8062-EF85243C2028}" srcOrd="5" destOrd="0" presId="urn:microsoft.com/office/officeart/2005/8/layout/default"/>
    <dgm:cxn modelId="{393C7712-740F-4793-8279-A9E6DAEA8574}" type="presParOf" srcId="{BC46A956-CC2B-4BBE-A75C-4CB46D7E5B9D}" destId="{607674E0-69E3-4560-B993-CD811BE787F9}" srcOrd="6" destOrd="0" presId="urn:microsoft.com/office/officeart/2005/8/layout/default"/>
    <dgm:cxn modelId="{1BEDC1BF-3BFC-44A0-8DC8-1E0916376A1D}" type="presParOf" srcId="{BC46A956-CC2B-4BBE-A75C-4CB46D7E5B9D}" destId="{17DE7D3A-5E0A-46DA-9A2C-2EE498F31E2D}" srcOrd="7" destOrd="0" presId="urn:microsoft.com/office/officeart/2005/8/layout/default"/>
    <dgm:cxn modelId="{F798FF5C-B960-4DC9-AF1B-B5BC0FF3AF27}" type="presParOf" srcId="{BC46A956-CC2B-4BBE-A75C-4CB46D7E5B9D}" destId="{4B97CF70-7CFB-451B-B8EC-822218A9E93F}" srcOrd="8" destOrd="0" presId="urn:microsoft.com/office/officeart/2005/8/layout/default"/>
    <dgm:cxn modelId="{CD2A152A-ED5E-4488-9255-F78723C0060F}" type="presParOf" srcId="{BC46A956-CC2B-4BBE-A75C-4CB46D7E5B9D}" destId="{CBDF995C-91AA-46BD-BCDF-DDB8DABF0779}" srcOrd="9" destOrd="0" presId="urn:microsoft.com/office/officeart/2005/8/layout/default"/>
    <dgm:cxn modelId="{3CADA30D-2844-44AF-AEDD-8CBCF0D4DB42}" type="presParOf" srcId="{BC46A956-CC2B-4BBE-A75C-4CB46D7E5B9D}" destId="{E613B408-3A18-48D2-B88B-2C4AA3FBDD56}" srcOrd="10" destOrd="0" presId="urn:microsoft.com/office/officeart/2005/8/layout/default"/>
    <dgm:cxn modelId="{8BCECB24-A659-493F-8C74-6C6AEADCFC52}" type="presParOf" srcId="{BC46A956-CC2B-4BBE-A75C-4CB46D7E5B9D}" destId="{0455D2EE-E98C-4BB8-B89F-8DD65284B4C8}" srcOrd="11" destOrd="0" presId="urn:microsoft.com/office/officeart/2005/8/layout/default"/>
    <dgm:cxn modelId="{A673DC61-3676-4FB2-AEB0-666DCB208B75}" type="presParOf" srcId="{BC46A956-CC2B-4BBE-A75C-4CB46D7E5B9D}" destId="{CF9B5F20-88A2-41CE-9364-7D3FD3E53DD7}" srcOrd="12" destOrd="0" presId="urn:microsoft.com/office/officeart/2005/8/layout/default"/>
    <dgm:cxn modelId="{FB020BBD-2CAC-4153-A406-5C2D304E8D31}" type="presParOf" srcId="{BC46A956-CC2B-4BBE-A75C-4CB46D7E5B9D}" destId="{D26DB359-DF52-4BDB-9B86-96DA6AAFEF97}" srcOrd="13" destOrd="0" presId="urn:microsoft.com/office/officeart/2005/8/layout/default"/>
    <dgm:cxn modelId="{53AB0D2C-6C23-41EC-8A0A-D288E9905BF3}" type="presParOf" srcId="{BC46A956-CC2B-4BBE-A75C-4CB46D7E5B9D}" destId="{FC6B7EEB-91D8-445A-86F1-0A5E0F364B1D}" srcOrd="14" destOrd="0" presId="urn:microsoft.com/office/officeart/2005/8/layout/default"/>
    <dgm:cxn modelId="{9557CD2F-EA92-490C-A4CF-6AF349A843A1}" type="presParOf" srcId="{BC46A956-CC2B-4BBE-A75C-4CB46D7E5B9D}" destId="{33FA0D42-189F-4894-BE70-233E63A256F0}" srcOrd="15" destOrd="0" presId="urn:microsoft.com/office/officeart/2005/8/layout/default"/>
    <dgm:cxn modelId="{D51BAF73-6930-41B2-95DA-DDEE08FDB93D}" type="presParOf" srcId="{BC46A956-CC2B-4BBE-A75C-4CB46D7E5B9D}" destId="{EBFBE21F-2804-4C3F-89BD-038ED4064182}" srcOrd="16" destOrd="0" presId="urn:microsoft.com/office/officeart/2005/8/layout/default"/>
    <dgm:cxn modelId="{C2F86102-1F69-438D-BC57-F4EBB743B5AB}" type="presParOf" srcId="{BC46A956-CC2B-4BBE-A75C-4CB46D7E5B9D}" destId="{1ABEA930-B75C-4142-82BC-6C48E502AFFD}" srcOrd="17" destOrd="0" presId="urn:microsoft.com/office/officeart/2005/8/layout/default"/>
    <dgm:cxn modelId="{C91BBF40-11AE-4401-9511-400945C3045F}" type="presParOf" srcId="{BC46A956-CC2B-4BBE-A75C-4CB46D7E5B9D}" destId="{F3BBB5A8-7889-4850-BAD7-286824FFBF01}" srcOrd="18" destOrd="0" presId="urn:microsoft.com/office/officeart/2005/8/layout/default"/>
    <dgm:cxn modelId="{E341C314-1A27-4013-8943-D7584814345C}" type="presParOf" srcId="{BC46A956-CC2B-4BBE-A75C-4CB46D7E5B9D}" destId="{8BB31BEF-0133-423A-B9AA-0B9C8BE415BA}" srcOrd="19" destOrd="0" presId="urn:microsoft.com/office/officeart/2005/8/layout/default"/>
    <dgm:cxn modelId="{A9C9AF09-C690-45E3-BA20-D4AA1EDE1E4A}" type="presParOf" srcId="{BC46A956-CC2B-4BBE-A75C-4CB46D7E5B9D}" destId="{337DFD6D-3A7F-47C8-9D11-47FC255A3F7D}" srcOrd="20" destOrd="0" presId="urn:microsoft.com/office/officeart/2005/8/layout/default"/>
    <dgm:cxn modelId="{1B1AA659-E7F2-4AD6-AF16-9BBAF30925FA}" type="presParOf" srcId="{BC46A956-CC2B-4BBE-A75C-4CB46D7E5B9D}" destId="{2C105B5F-65AE-4CB0-A835-AD72B9D64783}" srcOrd="21" destOrd="0" presId="urn:microsoft.com/office/officeart/2005/8/layout/default"/>
    <dgm:cxn modelId="{DF7C9629-F9E5-4093-B366-95DE0B39A534}" type="presParOf" srcId="{BC46A956-CC2B-4BBE-A75C-4CB46D7E5B9D}" destId="{117C0D4C-620D-48DE-9236-EC85101F8A9B}" srcOrd="22" destOrd="0" presId="urn:microsoft.com/office/officeart/2005/8/layout/default"/>
    <dgm:cxn modelId="{79AA6437-D256-46FD-B57E-A2EF1C5ECEE1}" type="presParOf" srcId="{BC46A956-CC2B-4BBE-A75C-4CB46D7E5B9D}" destId="{D8B245AF-7C7B-4529-9AB2-774B81E970FC}" srcOrd="23" destOrd="0" presId="urn:microsoft.com/office/officeart/2005/8/layout/default"/>
    <dgm:cxn modelId="{E8D82174-AC99-40F6-B929-3306D63748D6}" type="presParOf" srcId="{BC46A956-CC2B-4BBE-A75C-4CB46D7E5B9D}" destId="{548AA59E-5ADE-4F37-8097-9819B010F5D8}" srcOrd="24" destOrd="0" presId="urn:microsoft.com/office/officeart/2005/8/layout/default"/>
    <dgm:cxn modelId="{7B3ECD45-B849-47AE-AFDC-E0DF29603510}" type="presParOf" srcId="{BC46A956-CC2B-4BBE-A75C-4CB46D7E5B9D}" destId="{43D25BD3-5ADC-407D-BC94-349B8A1C68E4}" srcOrd="25" destOrd="0" presId="urn:microsoft.com/office/officeart/2005/8/layout/default"/>
    <dgm:cxn modelId="{39EC7E70-5B0B-4F49-B06D-6145216969D0}" type="presParOf" srcId="{BC46A956-CC2B-4BBE-A75C-4CB46D7E5B9D}" destId="{307A0C47-3555-482C-BFB4-71FC222A3C4B}" srcOrd="26" destOrd="0" presId="urn:microsoft.com/office/officeart/2005/8/layout/default"/>
    <dgm:cxn modelId="{AC9437E1-1294-4FA4-B49D-76906DA0F2D9}" type="presParOf" srcId="{BC46A956-CC2B-4BBE-A75C-4CB46D7E5B9D}" destId="{985370E7-3EEC-4118-9D79-64A88D5126B7}" srcOrd="27" destOrd="0" presId="urn:microsoft.com/office/officeart/2005/8/layout/default"/>
    <dgm:cxn modelId="{C5124823-B4C0-4C04-8DC1-4FBFD8B24D25}" type="presParOf" srcId="{BC46A956-CC2B-4BBE-A75C-4CB46D7E5B9D}" destId="{7921AE28-CA0F-41D2-B62E-1E98544F0B9D}" srcOrd="28" destOrd="0" presId="urn:microsoft.com/office/officeart/2005/8/layout/default"/>
    <dgm:cxn modelId="{BA9A3A98-3427-4938-A4AF-4A99AE4D8256}" type="presParOf" srcId="{BC46A956-CC2B-4BBE-A75C-4CB46D7E5B9D}" destId="{7378BD3F-55E2-40F1-8D8E-347BE37B4DFC}" srcOrd="29" destOrd="0" presId="urn:microsoft.com/office/officeart/2005/8/layout/default"/>
    <dgm:cxn modelId="{24661572-3950-440D-BCF0-D521E82007FE}" type="presParOf" srcId="{BC46A956-CC2B-4BBE-A75C-4CB46D7E5B9D}" destId="{EB6C1AA4-35C8-4B30-AB6F-62F10910AB40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3BF900-167B-4BE7-B9F7-3CDF7ACFEBE5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1BF203-C745-45F9-822C-202FBB1E942E}">
      <dgm:prSet phldrT="[Text]"/>
      <dgm:spPr/>
      <dgm:t>
        <a:bodyPr/>
        <a:lstStyle/>
        <a:p>
          <a:r>
            <a:rPr lang="sv-SE" dirty="0"/>
            <a:t>Never Consider</a:t>
          </a:r>
          <a:endParaRPr lang="en-US" dirty="0"/>
        </a:p>
      </dgm:t>
    </dgm:pt>
    <dgm:pt modelId="{4BEFD798-14BF-4DAA-900E-800F17361BA4}" type="parTrans" cxnId="{EB1CB94A-0022-40D9-9AB8-20F2AC9E02BD}">
      <dgm:prSet/>
      <dgm:spPr/>
      <dgm:t>
        <a:bodyPr/>
        <a:lstStyle/>
        <a:p>
          <a:endParaRPr lang="en-US"/>
        </a:p>
      </dgm:t>
    </dgm:pt>
    <dgm:pt modelId="{28F39BEA-B3C6-4497-B141-3EB1C2D1B44A}" type="sibTrans" cxnId="{EB1CB94A-0022-40D9-9AB8-20F2AC9E02BD}">
      <dgm:prSet/>
      <dgm:spPr/>
      <dgm:t>
        <a:bodyPr/>
        <a:lstStyle/>
        <a:p>
          <a:endParaRPr lang="en-US"/>
        </a:p>
      </dgm:t>
    </dgm:pt>
    <dgm:pt modelId="{DD3FE4FE-568A-4DE2-AADF-F46F8EC3C953}">
      <dgm:prSet phldrT="[Text]"/>
      <dgm:spPr/>
      <dgm:t>
        <a:bodyPr/>
        <a:lstStyle/>
        <a:p>
          <a:r>
            <a:rPr lang="sv-SE" dirty="0"/>
            <a:t>Rarely Consider</a:t>
          </a:r>
          <a:endParaRPr lang="en-US" dirty="0"/>
        </a:p>
      </dgm:t>
    </dgm:pt>
    <dgm:pt modelId="{9F6B31E4-51B3-4987-BA9F-5FE20DCB4641}" type="parTrans" cxnId="{985DAA20-1C89-4AE8-B1EC-A4E0A5869D8A}">
      <dgm:prSet/>
      <dgm:spPr/>
      <dgm:t>
        <a:bodyPr/>
        <a:lstStyle/>
        <a:p>
          <a:endParaRPr lang="en-US"/>
        </a:p>
      </dgm:t>
    </dgm:pt>
    <dgm:pt modelId="{F98C17AE-6346-45A9-87DA-33FAD68D9A51}" type="sibTrans" cxnId="{985DAA20-1C89-4AE8-B1EC-A4E0A5869D8A}">
      <dgm:prSet/>
      <dgm:spPr/>
      <dgm:t>
        <a:bodyPr/>
        <a:lstStyle/>
        <a:p>
          <a:endParaRPr lang="en-US"/>
        </a:p>
      </dgm:t>
    </dgm:pt>
    <dgm:pt modelId="{5B357648-77E0-46A3-A166-E0AE17DC456D}">
      <dgm:prSet phldrT="[Text]"/>
      <dgm:spPr/>
      <dgm:t>
        <a:bodyPr/>
        <a:lstStyle/>
        <a:p>
          <a:r>
            <a:rPr lang="sv-SE" dirty="0"/>
            <a:t>Sometimes Consider</a:t>
          </a:r>
          <a:endParaRPr lang="en-US" dirty="0"/>
        </a:p>
      </dgm:t>
    </dgm:pt>
    <dgm:pt modelId="{2641CAD5-7C22-4973-9B8B-3C7F910A0509}" type="parTrans" cxnId="{BA35B5B2-465B-4558-AC1B-44735CB09ABC}">
      <dgm:prSet/>
      <dgm:spPr/>
      <dgm:t>
        <a:bodyPr/>
        <a:lstStyle/>
        <a:p>
          <a:endParaRPr lang="en-US"/>
        </a:p>
      </dgm:t>
    </dgm:pt>
    <dgm:pt modelId="{0F72E23C-D9EA-4D4B-BDFD-0636494274E4}" type="sibTrans" cxnId="{BA35B5B2-465B-4558-AC1B-44735CB09ABC}">
      <dgm:prSet/>
      <dgm:spPr/>
      <dgm:t>
        <a:bodyPr/>
        <a:lstStyle/>
        <a:p>
          <a:endParaRPr lang="en-US"/>
        </a:p>
      </dgm:t>
    </dgm:pt>
    <dgm:pt modelId="{F9978D03-1E8D-4C53-85BC-5A8BCF05486D}">
      <dgm:prSet phldrT="[Text]"/>
      <dgm:spPr/>
      <dgm:t>
        <a:bodyPr/>
        <a:lstStyle/>
        <a:p>
          <a:r>
            <a:rPr lang="sv-SE" dirty="0"/>
            <a:t>Often Consider</a:t>
          </a:r>
          <a:endParaRPr lang="en-US" dirty="0"/>
        </a:p>
      </dgm:t>
    </dgm:pt>
    <dgm:pt modelId="{5C1F4AE7-C077-40E0-9A4B-D10B73E57538}" type="parTrans" cxnId="{3E0E07C9-BD5B-47E6-9B44-4030DA34283F}">
      <dgm:prSet/>
      <dgm:spPr/>
      <dgm:t>
        <a:bodyPr/>
        <a:lstStyle/>
        <a:p>
          <a:endParaRPr lang="en-US"/>
        </a:p>
      </dgm:t>
    </dgm:pt>
    <dgm:pt modelId="{5B490AD7-12C9-41A8-AC2A-670715631B2C}" type="sibTrans" cxnId="{3E0E07C9-BD5B-47E6-9B44-4030DA34283F}">
      <dgm:prSet/>
      <dgm:spPr/>
      <dgm:t>
        <a:bodyPr/>
        <a:lstStyle/>
        <a:p>
          <a:endParaRPr lang="en-US"/>
        </a:p>
      </dgm:t>
    </dgm:pt>
    <dgm:pt modelId="{82843A58-3335-451B-A671-DA6103B63699}">
      <dgm:prSet phldrT="[Text]"/>
      <dgm:spPr/>
      <dgm:t>
        <a:bodyPr/>
        <a:lstStyle/>
        <a:p>
          <a:r>
            <a:rPr lang="sv-SE" dirty="0"/>
            <a:t>Always Consider</a:t>
          </a:r>
          <a:endParaRPr lang="en-US" dirty="0"/>
        </a:p>
      </dgm:t>
    </dgm:pt>
    <dgm:pt modelId="{0FCEFCC2-092F-40F5-9E0E-3EBAA73DECB3}" type="parTrans" cxnId="{3799854A-BF34-4216-8A0C-5244087B0790}">
      <dgm:prSet/>
      <dgm:spPr/>
      <dgm:t>
        <a:bodyPr/>
        <a:lstStyle/>
        <a:p>
          <a:endParaRPr lang="en-US"/>
        </a:p>
      </dgm:t>
    </dgm:pt>
    <dgm:pt modelId="{87F31949-CF1C-4170-AA72-211E69DE40A0}" type="sibTrans" cxnId="{3799854A-BF34-4216-8A0C-5244087B0790}">
      <dgm:prSet/>
      <dgm:spPr/>
      <dgm:t>
        <a:bodyPr/>
        <a:lstStyle/>
        <a:p>
          <a:endParaRPr lang="en-US"/>
        </a:p>
      </dgm:t>
    </dgm:pt>
    <dgm:pt modelId="{739FE8EA-A05F-494F-83BE-12F25AEC08DE}" type="pres">
      <dgm:prSet presAssocID="{743BF900-167B-4BE7-B9F7-3CDF7ACFEBE5}" presName="Name0" presStyleCnt="0">
        <dgm:presLayoutVars>
          <dgm:chMax val="7"/>
          <dgm:dir/>
          <dgm:animOne val="branch"/>
        </dgm:presLayoutVars>
      </dgm:prSet>
      <dgm:spPr/>
    </dgm:pt>
    <dgm:pt modelId="{FAE4638B-9C9F-4F69-BAAC-CFB70BE9BB59}" type="pres">
      <dgm:prSet presAssocID="{881BF203-C745-45F9-822C-202FBB1E942E}" presName="parTx1" presStyleLbl="node1" presStyleIdx="0" presStyleCnt="5"/>
      <dgm:spPr/>
    </dgm:pt>
    <dgm:pt modelId="{442C332D-C0A4-428A-8E18-92E5D81CA764}" type="pres">
      <dgm:prSet presAssocID="{DD3FE4FE-568A-4DE2-AADF-F46F8EC3C953}" presName="parTx2" presStyleLbl="node1" presStyleIdx="1" presStyleCnt="5"/>
      <dgm:spPr/>
    </dgm:pt>
    <dgm:pt modelId="{315476AB-7E3E-4020-8A59-44623268B8D8}" type="pres">
      <dgm:prSet presAssocID="{5B357648-77E0-46A3-A166-E0AE17DC456D}" presName="parTx3" presStyleLbl="node1" presStyleIdx="2" presStyleCnt="5"/>
      <dgm:spPr/>
    </dgm:pt>
    <dgm:pt modelId="{A3F34F60-07B9-4756-B65D-3589DA721D0A}" type="pres">
      <dgm:prSet presAssocID="{F9978D03-1E8D-4C53-85BC-5A8BCF05486D}" presName="parTx4" presStyleLbl="node1" presStyleIdx="3" presStyleCnt="5"/>
      <dgm:spPr/>
    </dgm:pt>
    <dgm:pt modelId="{5F886513-371C-43B5-9F01-93A37B40715E}" type="pres">
      <dgm:prSet presAssocID="{82843A58-3335-451B-A671-DA6103B63699}" presName="parTx5" presStyleLbl="node1" presStyleIdx="4" presStyleCnt="5"/>
      <dgm:spPr/>
    </dgm:pt>
  </dgm:ptLst>
  <dgm:cxnLst>
    <dgm:cxn modelId="{B929E900-4856-4717-A9D4-37EB3D4A652B}" type="presOf" srcId="{5B357648-77E0-46A3-A166-E0AE17DC456D}" destId="{315476AB-7E3E-4020-8A59-44623268B8D8}" srcOrd="0" destOrd="0" presId="urn:microsoft.com/office/officeart/2009/3/layout/SubStepProcess"/>
    <dgm:cxn modelId="{76E3711D-298A-47A0-AF24-97C349B19E98}" type="presOf" srcId="{DD3FE4FE-568A-4DE2-AADF-F46F8EC3C953}" destId="{442C332D-C0A4-428A-8E18-92E5D81CA764}" srcOrd="0" destOrd="0" presId="urn:microsoft.com/office/officeart/2009/3/layout/SubStepProcess"/>
    <dgm:cxn modelId="{985DAA20-1C89-4AE8-B1EC-A4E0A5869D8A}" srcId="{743BF900-167B-4BE7-B9F7-3CDF7ACFEBE5}" destId="{DD3FE4FE-568A-4DE2-AADF-F46F8EC3C953}" srcOrd="1" destOrd="0" parTransId="{9F6B31E4-51B3-4987-BA9F-5FE20DCB4641}" sibTransId="{F98C17AE-6346-45A9-87DA-33FAD68D9A51}"/>
    <dgm:cxn modelId="{01DF9E2E-AE73-42FC-BCE4-6FF6648914B2}" type="presOf" srcId="{881BF203-C745-45F9-822C-202FBB1E942E}" destId="{FAE4638B-9C9F-4F69-BAAC-CFB70BE9BB59}" srcOrd="0" destOrd="0" presId="urn:microsoft.com/office/officeart/2009/3/layout/SubStepProcess"/>
    <dgm:cxn modelId="{3799854A-BF34-4216-8A0C-5244087B0790}" srcId="{743BF900-167B-4BE7-B9F7-3CDF7ACFEBE5}" destId="{82843A58-3335-451B-A671-DA6103B63699}" srcOrd="4" destOrd="0" parTransId="{0FCEFCC2-092F-40F5-9E0E-3EBAA73DECB3}" sibTransId="{87F31949-CF1C-4170-AA72-211E69DE40A0}"/>
    <dgm:cxn modelId="{EB1CB94A-0022-40D9-9AB8-20F2AC9E02BD}" srcId="{743BF900-167B-4BE7-B9F7-3CDF7ACFEBE5}" destId="{881BF203-C745-45F9-822C-202FBB1E942E}" srcOrd="0" destOrd="0" parTransId="{4BEFD798-14BF-4DAA-900E-800F17361BA4}" sibTransId="{28F39BEA-B3C6-4497-B141-3EB1C2D1B44A}"/>
    <dgm:cxn modelId="{BA43D855-1B9F-4A11-9460-186A3DBFA8B3}" type="presOf" srcId="{82843A58-3335-451B-A671-DA6103B63699}" destId="{5F886513-371C-43B5-9F01-93A37B40715E}" srcOrd="0" destOrd="0" presId="urn:microsoft.com/office/officeart/2009/3/layout/SubStepProcess"/>
    <dgm:cxn modelId="{1BE5E7A5-95FF-4D41-9991-8DF16EA6F42F}" type="presOf" srcId="{F9978D03-1E8D-4C53-85BC-5A8BCF05486D}" destId="{A3F34F60-07B9-4756-B65D-3589DA721D0A}" srcOrd="0" destOrd="0" presId="urn:microsoft.com/office/officeart/2009/3/layout/SubStepProcess"/>
    <dgm:cxn modelId="{D0A882B1-C6DF-4DA4-BD1C-0909DC4C010D}" type="presOf" srcId="{743BF900-167B-4BE7-B9F7-3CDF7ACFEBE5}" destId="{739FE8EA-A05F-494F-83BE-12F25AEC08DE}" srcOrd="0" destOrd="0" presId="urn:microsoft.com/office/officeart/2009/3/layout/SubStepProcess"/>
    <dgm:cxn modelId="{BA35B5B2-465B-4558-AC1B-44735CB09ABC}" srcId="{743BF900-167B-4BE7-B9F7-3CDF7ACFEBE5}" destId="{5B357648-77E0-46A3-A166-E0AE17DC456D}" srcOrd="2" destOrd="0" parTransId="{2641CAD5-7C22-4973-9B8B-3C7F910A0509}" sibTransId="{0F72E23C-D9EA-4D4B-BDFD-0636494274E4}"/>
    <dgm:cxn modelId="{3E0E07C9-BD5B-47E6-9B44-4030DA34283F}" srcId="{743BF900-167B-4BE7-B9F7-3CDF7ACFEBE5}" destId="{F9978D03-1E8D-4C53-85BC-5A8BCF05486D}" srcOrd="3" destOrd="0" parTransId="{5C1F4AE7-C077-40E0-9A4B-D10B73E57538}" sibTransId="{5B490AD7-12C9-41A8-AC2A-670715631B2C}"/>
    <dgm:cxn modelId="{1C72D131-1FDE-4B97-8BEE-9FC1D5432A4A}" type="presParOf" srcId="{739FE8EA-A05F-494F-83BE-12F25AEC08DE}" destId="{FAE4638B-9C9F-4F69-BAAC-CFB70BE9BB59}" srcOrd="0" destOrd="0" presId="urn:microsoft.com/office/officeart/2009/3/layout/SubStepProcess"/>
    <dgm:cxn modelId="{477FD6D7-BA5F-4DA3-93E3-824249341991}" type="presParOf" srcId="{739FE8EA-A05F-494F-83BE-12F25AEC08DE}" destId="{442C332D-C0A4-428A-8E18-92E5D81CA764}" srcOrd="1" destOrd="0" presId="urn:microsoft.com/office/officeart/2009/3/layout/SubStepProcess"/>
    <dgm:cxn modelId="{DBF73A31-B6A3-41FB-8EC9-8C47FE3BCE0F}" type="presParOf" srcId="{739FE8EA-A05F-494F-83BE-12F25AEC08DE}" destId="{315476AB-7E3E-4020-8A59-44623268B8D8}" srcOrd="2" destOrd="0" presId="urn:microsoft.com/office/officeart/2009/3/layout/SubStepProcess"/>
    <dgm:cxn modelId="{996C2390-AA7C-412C-B7CC-325F3F015CCE}" type="presParOf" srcId="{739FE8EA-A05F-494F-83BE-12F25AEC08DE}" destId="{A3F34F60-07B9-4756-B65D-3589DA721D0A}" srcOrd="3" destOrd="0" presId="urn:microsoft.com/office/officeart/2009/3/layout/SubStepProcess"/>
    <dgm:cxn modelId="{B1342A71-80C8-41C0-8097-E5C5241F5A15}" type="presParOf" srcId="{739FE8EA-A05F-494F-83BE-12F25AEC08DE}" destId="{5F886513-371C-43B5-9F01-93A37B40715E}" srcOrd="4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3BF900-167B-4BE7-B9F7-3CDF7ACFEBE5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</dgm:pt>
    <dgm:pt modelId="{881BF203-C745-45F9-822C-202FBB1E942E}">
      <dgm:prSet phldrT="[Text]"/>
      <dgm:spPr/>
      <dgm:t>
        <a:bodyPr/>
        <a:lstStyle/>
        <a:p>
          <a:r>
            <a:rPr lang="sv-SE" dirty="0"/>
            <a:t>1</a:t>
          </a:r>
          <a:br>
            <a:rPr lang="sv-SE" dirty="0"/>
          </a:br>
          <a:r>
            <a:rPr lang="sv-SE" dirty="0"/>
            <a:t>Not very important</a:t>
          </a:r>
          <a:endParaRPr lang="en-US" dirty="0"/>
        </a:p>
      </dgm:t>
    </dgm:pt>
    <dgm:pt modelId="{4BEFD798-14BF-4DAA-900E-800F17361BA4}" type="parTrans" cxnId="{EB1CB94A-0022-40D9-9AB8-20F2AC9E02BD}">
      <dgm:prSet/>
      <dgm:spPr/>
      <dgm:t>
        <a:bodyPr/>
        <a:lstStyle/>
        <a:p>
          <a:endParaRPr lang="en-US"/>
        </a:p>
      </dgm:t>
    </dgm:pt>
    <dgm:pt modelId="{28F39BEA-B3C6-4497-B141-3EB1C2D1B44A}" type="sibTrans" cxnId="{EB1CB94A-0022-40D9-9AB8-20F2AC9E02BD}">
      <dgm:prSet/>
      <dgm:spPr/>
      <dgm:t>
        <a:bodyPr/>
        <a:lstStyle/>
        <a:p>
          <a:endParaRPr lang="en-US"/>
        </a:p>
      </dgm:t>
    </dgm:pt>
    <dgm:pt modelId="{29E651C2-10BF-445E-B2AF-5F1BB4B6E47A}">
      <dgm:prSet phldrT="[Text]"/>
      <dgm:spPr/>
      <dgm:t>
        <a:bodyPr/>
        <a:lstStyle/>
        <a:p>
          <a:r>
            <a:rPr lang="sv-SE" dirty="0"/>
            <a:t>2</a:t>
          </a:r>
          <a:endParaRPr lang="en-US" dirty="0"/>
        </a:p>
      </dgm:t>
    </dgm:pt>
    <dgm:pt modelId="{ABBECC7E-76CB-4283-BE0A-1E0DAAFD3445}" type="parTrans" cxnId="{4E3413EB-EC9E-4167-823D-62703777FEC6}">
      <dgm:prSet/>
      <dgm:spPr/>
      <dgm:t>
        <a:bodyPr/>
        <a:lstStyle/>
        <a:p>
          <a:endParaRPr lang="en-US"/>
        </a:p>
      </dgm:t>
    </dgm:pt>
    <dgm:pt modelId="{EBB121E8-AF95-4E74-84E0-DC80A4F8BB2E}" type="sibTrans" cxnId="{4E3413EB-EC9E-4167-823D-62703777FEC6}">
      <dgm:prSet/>
      <dgm:spPr/>
      <dgm:t>
        <a:bodyPr/>
        <a:lstStyle/>
        <a:p>
          <a:endParaRPr lang="en-US"/>
        </a:p>
      </dgm:t>
    </dgm:pt>
    <dgm:pt modelId="{6691FB24-AD33-4CD4-992F-4D80BFF4FDB6}">
      <dgm:prSet phldrT="[Text]"/>
      <dgm:spPr/>
      <dgm:t>
        <a:bodyPr/>
        <a:lstStyle/>
        <a:p>
          <a:r>
            <a:rPr lang="sv-SE" dirty="0"/>
            <a:t>3</a:t>
          </a:r>
          <a:br>
            <a:rPr lang="sv-SE" dirty="0"/>
          </a:br>
          <a:r>
            <a:rPr lang="sv-SE" dirty="0"/>
            <a:t>Neutral</a:t>
          </a:r>
          <a:endParaRPr lang="en-US" dirty="0"/>
        </a:p>
      </dgm:t>
    </dgm:pt>
    <dgm:pt modelId="{E4D65378-D08C-44A3-AAE6-1380E9AB27B0}" type="parTrans" cxnId="{AFDA4EDD-F4C3-4579-9429-402DCB96620A}">
      <dgm:prSet/>
      <dgm:spPr/>
      <dgm:t>
        <a:bodyPr/>
        <a:lstStyle/>
        <a:p>
          <a:endParaRPr lang="en-US"/>
        </a:p>
      </dgm:t>
    </dgm:pt>
    <dgm:pt modelId="{71242066-B9C2-4D4F-9B80-2C537D31B98F}" type="sibTrans" cxnId="{AFDA4EDD-F4C3-4579-9429-402DCB96620A}">
      <dgm:prSet/>
      <dgm:spPr/>
      <dgm:t>
        <a:bodyPr/>
        <a:lstStyle/>
        <a:p>
          <a:endParaRPr lang="en-US"/>
        </a:p>
      </dgm:t>
    </dgm:pt>
    <dgm:pt modelId="{E47E7485-68E0-4365-8086-947469AED5A6}">
      <dgm:prSet phldrT="[Text]"/>
      <dgm:spPr/>
      <dgm:t>
        <a:bodyPr/>
        <a:lstStyle/>
        <a:p>
          <a:r>
            <a:rPr lang="sv-SE" dirty="0"/>
            <a:t>4</a:t>
          </a:r>
          <a:endParaRPr lang="en-US" dirty="0"/>
        </a:p>
      </dgm:t>
    </dgm:pt>
    <dgm:pt modelId="{4464B983-B9F1-4A8B-9E5A-0B3C5B9BC069}" type="parTrans" cxnId="{96455AF7-150B-468E-8D35-50A66ADC833F}">
      <dgm:prSet/>
      <dgm:spPr/>
      <dgm:t>
        <a:bodyPr/>
        <a:lstStyle/>
        <a:p>
          <a:endParaRPr lang="en-US"/>
        </a:p>
      </dgm:t>
    </dgm:pt>
    <dgm:pt modelId="{9E6076F9-C3FD-42C2-BF64-44BDDD7CE521}" type="sibTrans" cxnId="{96455AF7-150B-468E-8D35-50A66ADC833F}">
      <dgm:prSet/>
      <dgm:spPr/>
      <dgm:t>
        <a:bodyPr/>
        <a:lstStyle/>
        <a:p>
          <a:endParaRPr lang="en-US"/>
        </a:p>
      </dgm:t>
    </dgm:pt>
    <dgm:pt modelId="{39207B7D-BC8F-46DC-B10D-AC3955C4F55F}">
      <dgm:prSet phldrT="[Text]"/>
      <dgm:spPr/>
      <dgm:t>
        <a:bodyPr/>
        <a:lstStyle/>
        <a:p>
          <a:r>
            <a:rPr lang="sv-SE" dirty="0"/>
            <a:t>5</a:t>
          </a:r>
          <a:br>
            <a:rPr lang="sv-SE" dirty="0"/>
          </a:br>
          <a:r>
            <a:rPr lang="sv-SE" dirty="0"/>
            <a:t>Very Important</a:t>
          </a:r>
          <a:endParaRPr lang="en-US" dirty="0"/>
        </a:p>
      </dgm:t>
    </dgm:pt>
    <dgm:pt modelId="{E41E4BF6-2071-45A2-8A84-8DF79257911B}" type="parTrans" cxnId="{31AC1CD1-64A7-4F7D-A5F5-AF2926F7BA8D}">
      <dgm:prSet/>
      <dgm:spPr/>
      <dgm:t>
        <a:bodyPr/>
        <a:lstStyle/>
        <a:p>
          <a:endParaRPr lang="en-US"/>
        </a:p>
      </dgm:t>
    </dgm:pt>
    <dgm:pt modelId="{969F2BD3-0A58-467E-93F2-B47578560124}" type="sibTrans" cxnId="{31AC1CD1-64A7-4F7D-A5F5-AF2926F7BA8D}">
      <dgm:prSet/>
      <dgm:spPr/>
      <dgm:t>
        <a:bodyPr/>
        <a:lstStyle/>
        <a:p>
          <a:endParaRPr lang="en-US"/>
        </a:p>
      </dgm:t>
    </dgm:pt>
    <dgm:pt modelId="{739FE8EA-A05F-494F-83BE-12F25AEC08DE}" type="pres">
      <dgm:prSet presAssocID="{743BF900-167B-4BE7-B9F7-3CDF7ACFEBE5}" presName="Name0" presStyleCnt="0">
        <dgm:presLayoutVars>
          <dgm:chMax val="7"/>
          <dgm:dir/>
          <dgm:animOne val="branch"/>
        </dgm:presLayoutVars>
      </dgm:prSet>
      <dgm:spPr/>
    </dgm:pt>
    <dgm:pt modelId="{FAE4638B-9C9F-4F69-BAAC-CFB70BE9BB59}" type="pres">
      <dgm:prSet presAssocID="{881BF203-C745-45F9-822C-202FBB1E942E}" presName="parTx1" presStyleLbl="node1" presStyleIdx="0" presStyleCnt="5"/>
      <dgm:spPr/>
    </dgm:pt>
    <dgm:pt modelId="{9ECBDBE9-AC8A-4190-AEDC-2B8B18816E5A}" type="pres">
      <dgm:prSet presAssocID="{29E651C2-10BF-445E-B2AF-5F1BB4B6E47A}" presName="parTx2" presStyleLbl="node1" presStyleIdx="1" presStyleCnt="5"/>
      <dgm:spPr/>
    </dgm:pt>
    <dgm:pt modelId="{34493473-56E3-49EF-8943-99EB80A45D99}" type="pres">
      <dgm:prSet presAssocID="{6691FB24-AD33-4CD4-992F-4D80BFF4FDB6}" presName="parTx3" presStyleLbl="node1" presStyleIdx="2" presStyleCnt="5"/>
      <dgm:spPr/>
    </dgm:pt>
    <dgm:pt modelId="{CF4E01B6-0BC7-4944-8F01-E9E1695DBC23}" type="pres">
      <dgm:prSet presAssocID="{E47E7485-68E0-4365-8086-947469AED5A6}" presName="parTx4" presStyleLbl="node1" presStyleIdx="3" presStyleCnt="5"/>
      <dgm:spPr/>
    </dgm:pt>
    <dgm:pt modelId="{7D3DD98D-B3BB-4FDA-8A64-4560FC3625DF}" type="pres">
      <dgm:prSet presAssocID="{39207B7D-BC8F-46DC-B10D-AC3955C4F55F}" presName="parTx5" presStyleLbl="node1" presStyleIdx="4" presStyleCnt="5"/>
      <dgm:spPr/>
    </dgm:pt>
  </dgm:ptLst>
  <dgm:cxnLst>
    <dgm:cxn modelId="{40D9E72C-9833-4FA5-925C-BF154A6B8817}" type="presOf" srcId="{29E651C2-10BF-445E-B2AF-5F1BB4B6E47A}" destId="{9ECBDBE9-AC8A-4190-AEDC-2B8B18816E5A}" srcOrd="0" destOrd="0" presId="urn:microsoft.com/office/officeart/2009/3/layout/SubStepProcess"/>
    <dgm:cxn modelId="{01DF9E2E-AE73-42FC-BCE4-6FF6648914B2}" type="presOf" srcId="{881BF203-C745-45F9-822C-202FBB1E942E}" destId="{FAE4638B-9C9F-4F69-BAAC-CFB70BE9BB59}" srcOrd="0" destOrd="0" presId="urn:microsoft.com/office/officeart/2009/3/layout/SubStepProcess"/>
    <dgm:cxn modelId="{2A9FD447-E311-4583-9681-9649B18B11CF}" type="presOf" srcId="{39207B7D-BC8F-46DC-B10D-AC3955C4F55F}" destId="{7D3DD98D-B3BB-4FDA-8A64-4560FC3625DF}" srcOrd="0" destOrd="0" presId="urn:microsoft.com/office/officeart/2009/3/layout/SubStepProcess"/>
    <dgm:cxn modelId="{EB1CB94A-0022-40D9-9AB8-20F2AC9E02BD}" srcId="{743BF900-167B-4BE7-B9F7-3CDF7ACFEBE5}" destId="{881BF203-C745-45F9-822C-202FBB1E942E}" srcOrd="0" destOrd="0" parTransId="{4BEFD798-14BF-4DAA-900E-800F17361BA4}" sibTransId="{28F39BEA-B3C6-4497-B141-3EB1C2D1B44A}"/>
    <dgm:cxn modelId="{EDB3DD99-0B10-41A0-9A5D-6BC26EAF719A}" type="presOf" srcId="{E47E7485-68E0-4365-8086-947469AED5A6}" destId="{CF4E01B6-0BC7-4944-8F01-E9E1695DBC23}" srcOrd="0" destOrd="0" presId="urn:microsoft.com/office/officeart/2009/3/layout/SubStepProcess"/>
    <dgm:cxn modelId="{D0A882B1-C6DF-4DA4-BD1C-0909DC4C010D}" type="presOf" srcId="{743BF900-167B-4BE7-B9F7-3CDF7ACFEBE5}" destId="{739FE8EA-A05F-494F-83BE-12F25AEC08DE}" srcOrd="0" destOrd="0" presId="urn:microsoft.com/office/officeart/2009/3/layout/SubStepProcess"/>
    <dgm:cxn modelId="{31AC1CD1-64A7-4F7D-A5F5-AF2926F7BA8D}" srcId="{743BF900-167B-4BE7-B9F7-3CDF7ACFEBE5}" destId="{39207B7D-BC8F-46DC-B10D-AC3955C4F55F}" srcOrd="4" destOrd="0" parTransId="{E41E4BF6-2071-45A2-8A84-8DF79257911B}" sibTransId="{969F2BD3-0A58-467E-93F2-B47578560124}"/>
    <dgm:cxn modelId="{AFDA4EDD-F4C3-4579-9429-402DCB96620A}" srcId="{743BF900-167B-4BE7-B9F7-3CDF7ACFEBE5}" destId="{6691FB24-AD33-4CD4-992F-4D80BFF4FDB6}" srcOrd="2" destOrd="0" parTransId="{E4D65378-D08C-44A3-AAE6-1380E9AB27B0}" sibTransId="{71242066-B9C2-4D4F-9B80-2C537D31B98F}"/>
    <dgm:cxn modelId="{4E3413EB-EC9E-4167-823D-62703777FEC6}" srcId="{743BF900-167B-4BE7-B9F7-3CDF7ACFEBE5}" destId="{29E651C2-10BF-445E-B2AF-5F1BB4B6E47A}" srcOrd="1" destOrd="0" parTransId="{ABBECC7E-76CB-4283-BE0A-1E0DAAFD3445}" sibTransId="{EBB121E8-AF95-4E74-84E0-DC80A4F8BB2E}"/>
    <dgm:cxn modelId="{96455AF7-150B-468E-8D35-50A66ADC833F}" srcId="{743BF900-167B-4BE7-B9F7-3CDF7ACFEBE5}" destId="{E47E7485-68E0-4365-8086-947469AED5A6}" srcOrd="3" destOrd="0" parTransId="{4464B983-B9F1-4A8B-9E5A-0B3C5B9BC069}" sibTransId="{9E6076F9-C3FD-42C2-BF64-44BDDD7CE521}"/>
    <dgm:cxn modelId="{9276D3F7-CBCC-43F5-9A68-EEC1937C2024}" type="presOf" srcId="{6691FB24-AD33-4CD4-992F-4D80BFF4FDB6}" destId="{34493473-56E3-49EF-8943-99EB80A45D99}" srcOrd="0" destOrd="0" presId="urn:microsoft.com/office/officeart/2009/3/layout/SubStepProcess"/>
    <dgm:cxn modelId="{1C72D131-1FDE-4B97-8BEE-9FC1D5432A4A}" type="presParOf" srcId="{739FE8EA-A05F-494F-83BE-12F25AEC08DE}" destId="{FAE4638B-9C9F-4F69-BAAC-CFB70BE9BB59}" srcOrd="0" destOrd="0" presId="urn:microsoft.com/office/officeart/2009/3/layout/SubStepProcess"/>
    <dgm:cxn modelId="{4D29DDBF-3E82-49EB-B784-58F4DC3E8D2B}" type="presParOf" srcId="{739FE8EA-A05F-494F-83BE-12F25AEC08DE}" destId="{9ECBDBE9-AC8A-4190-AEDC-2B8B18816E5A}" srcOrd="1" destOrd="0" presId="urn:microsoft.com/office/officeart/2009/3/layout/SubStepProcess"/>
    <dgm:cxn modelId="{91E353B8-3821-40CE-97CA-F3B7605A5F39}" type="presParOf" srcId="{739FE8EA-A05F-494F-83BE-12F25AEC08DE}" destId="{34493473-56E3-49EF-8943-99EB80A45D99}" srcOrd="2" destOrd="0" presId="urn:microsoft.com/office/officeart/2009/3/layout/SubStepProcess"/>
    <dgm:cxn modelId="{DEF4A4A8-78FC-4406-B6AF-9DBD50F47834}" type="presParOf" srcId="{739FE8EA-A05F-494F-83BE-12F25AEC08DE}" destId="{CF4E01B6-0BC7-4944-8F01-E9E1695DBC23}" srcOrd="3" destOrd="0" presId="urn:microsoft.com/office/officeart/2009/3/layout/SubStepProcess"/>
    <dgm:cxn modelId="{F3DB9378-0940-4460-8A05-8081DE453B0A}" type="presParOf" srcId="{739FE8EA-A05F-494F-83BE-12F25AEC08DE}" destId="{7D3DD98D-B3BB-4FDA-8A64-4560FC3625DF}" srcOrd="4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A96791-39D3-4B17-89F6-1C4A5AD21A53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53C5C4-038C-4EB5-86D2-D9D4CC606B9B}">
      <dgm:prSet phldrT="[Text]"/>
      <dgm:spPr/>
      <dgm:t>
        <a:bodyPr/>
        <a:lstStyle/>
        <a:p>
          <a:r>
            <a:rPr lang="sv-SE" dirty="0"/>
            <a:t>0.00 Points</a:t>
          </a:r>
          <a:endParaRPr lang="en-US" dirty="0"/>
        </a:p>
      </dgm:t>
    </dgm:pt>
    <dgm:pt modelId="{CE144BBF-68B8-42FF-90CC-A39D04A0A71C}" type="parTrans" cxnId="{2AD0C0F8-8C35-4D36-BC1D-83D01518A0B4}">
      <dgm:prSet/>
      <dgm:spPr/>
      <dgm:t>
        <a:bodyPr/>
        <a:lstStyle/>
        <a:p>
          <a:endParaRPr lang="en-US"/>
        </a:p>
      </dgm:t>
    </dgm:pt>
    <dgm:pt modelId="{4E9A7BD2-D9B7-46D8-861B-7CF4D28BD35D}" type="sibTrans" cxnId="{2AD0C0F8-8C35-4D36-BC1D-83D01518A0B4}">
      <dgm:prSet/>
      <dgm:spPr/>
      <dgm:t>
        <a:bodyPr/>
        <a:lstStyle/>
        <a:p>
          <a:endParaRPr lang="en-US"/>
        </a:p>
      </dgm:t>
    </dgm:pt>
    <dgm:pt modelId="{7C70AA36-4224-45DB-9D76-937BFB45E4F4}">
      <dgm:prSet phldrT="[Text]"/>
      <dgm:spPr/>
      <dgm:t>
        <a:bodyPr/>
        <a:lstStyle/>
        <a:p>
          <a:r>
            <a:rPr lang="sv-SE" dirty="0"/>
            <a:t>0.25 Points</a:t>
          </a:r>
          <a:endParaRPr lang="en-US" dirty="0"/>
        </a:p>
      </dgm:t>
    </dgm:pt>
    <dgm:pt modelId="{149947E3-F389-44CD-9B45-18D35BD0D52E}" type="parTrans" cxnId="{300040B1-9A92-41BD-B25B-678D762D5427}">
      <dgm:prSet/>
      <dgm:spPr/>
      <dgm:t>
        <a:bodyPr/>
        <a:lstStyle/>
        <a:p>
          <a:endParaRPr lang="en-US"/>
        </a:p>
      </dgm:t>
    </dgm:pt>
    <dgm:pt modelId="{136F4459-780B-4578-AF2C-5727A9EEF764}" type="sibTrans" cxnId="{300040B1-9A92-41BD-B25B-678D762D5427}">
      <dgm:prSet/>
      <dgm:spPr/>
      <dgm:t>
        <a:bodyPr/>
        <a:lstStyle/>
        <a:p>
          <a:endParaRPr lang="en-US"/>
        </a:p>
      </dgm:t>
    </dgm:pt>
    <dgm:pt modelId="{4825BA61-52B9-4A28-87C0-FBC45A304F88}">
      <dgm:prSet phldrT="[Text]"/>
      <dgm:spPr/>
      <dgm:t>
        <a:bodyPr/>
        <a:lstStyle/>
        <a:p>
          <a:r>
            <a:rPr lang="sv-SE" dirty="0"/>
            <a:t>0.50 Points</a:t>
          </a:r>
          <a:endParaRPr lang="en-US" dirty="0"/>
        </a:p>
      </dgm:t>
    </dgm:pt>
    <dgm:pt modelId="{199F480F-E1E3-4F93-94C3-298BEDDDB470}" type="parTrans" cxnId="{A6313A75-2689-49DF-993A-C56F166442C9}">
      <dgm:prSet/>
      <dgm:spPr/>
      <dgm:t>
        <a:bodyPr/>
        <a:lstStyle/>
        <a:p>
          <a:endParaRPr lang="en-US"/>
        </a:p>
      </dgm:t>
    </dgm:pt>
    <dgm:pt modelId="{478295CD-E27E-48AD-9CC9-3BD81C23CC3E}" type="sibTrans" cxnId="{A6313A75-2689-49DF-993A-C56F166442C9}">
      <dgm:prSet/>
      <dgm:spPr/>
      <dgm:t>
        <a:bodyPr/>
        <a:lstStyle/>
        <a:p>
          <a:endParaRPr lang="en-US"/>
        </a:p>
      </dgm:t>
    </dgm:pt>
    <dgm:pt modelId="{B6E30BDA-988A-47E4-8233-365033F26ABD}">
      <dgm:prSet phldrT="[Text]"/>
      <dgm:spPr/>
      <dgm:t>
        <a:bodyPr/>
        <a:lstStyle/>
        <a:p>
          <a:r>
            <a:rPr lang="sv-SE" dirty="0"/>
            <a:t>0.75 Points</a:t>
          </a:r>
          <a:endParaRPr lang="en-US" dirty="0"/>
        </a:p>
      </dgm:t>
    </dgm:pt>
    <dgm:pt modelId="{9BE3384E-D41F-4147-B169-EA26F3306642}" type="parTrans" cxnId="{51831CBA-CD9E-41DB-B5AD-778084C9DFB0}">
      <dgm:prSet/>
      <dgm:spPr/>
      <dgm:t>
        <a:bodyPr/>
        <a:lstStyle/>
        <a:p>
          <a:endParaRPr lang="en-US"/>
        </a:p>
      </dgm:t>
    </dgm:pt>
    <dgm:pt modelId="{ADB724CA-9355-4A32-A330-804FD5D7D300}" type="sibTrans" cxnId="{51831CBA-CD9E-41DB-B5AD-778084C9DFB0}">
      <dgm:prSet/>
      <dgm:spPr/>
      <dgm:t>
        <a:bodyPr/>
        <a:lstStyle/>
        <a:p>
          <a:endParaRPr lang="en-US"/>
        </a:p>
      </dgm:t>
    </dgm:pt>
    <dgm:pt modelId="{0D9A6EC3-4D4C-4A27-A92D-E2FA521D1F1B}">
      <dgm:prSet phldrT="[Text]"/>
      <dgm:spPr/>
      <dgm:t>
        <a:bodyPr/>
        <a:lstStyle/>
        <a:p>
          <a:r>
            <a:rPr lang="sv-SE" dirty="0"/>
            <a:t>1. 00 Points</a:t>
          </a:r>
          <a:endParaRPr lang="en-US" dirty="0"/>
        </a:p>
      </dgm:t>
    </dgm:pt>
    <dgm:pt modelId="{185EC1C1-FD64-4BFD-A0C9-CC90BB33DBFE}" type="parTrans" cxnId="{6A7C3B8B-B0D5-4295-950B-67C192FA5755}">
      <dgm:prSet/>
      <dgm:spPr/>
      <dgm:t>
        <a:bodyPr/>
        <a:lstStyle/>
        <a:p>
          <a:endParaRPr lang="en-US"/>
        </a:p>
      </dgm:t>
    </dgm:pt>
    <dgm:pt modelId="{6524F66A-BF57-439A-A108-397D3C839950}" type="sibTrans" cxnId="{6A7C3B8B-B0D5-4295-950B-67C192FA5755}">
      <dgm:prSet/>
      <dgm:spPr/>
      <dgm:t>
        <a:bodyPr/>
        <a:lstStyle/>
        <a:p>
          <a:endParaRPr lang="en-US"/>
        </a:p>
      </dgm:t>
    </dgm:pt>
    <dgm:pt modelId="{71FB9758-50FE-4124-90D4-3C8E4CC3DFD1}">
      <dgm:prSet phldrT="[Text]"/>
      <dgm:spPr/>
      <dgm:t>
        <a:bodyPr/>
        <a:lstStyle/>
        <a:p>
          <a:r>
            <a:rPr lang="sv-SE" dirty="0"/>
            <a:t>1 – Never Consider</a:t>
          </a:r>
          <a:endParaRPr lang="en-US" dirty="0"/>
        </a:p>
      </dgm:t>
    </dgm:pt>
    <dgm:pt modelId="{6B505767-1710-4265-8160-2D8EED46857B}" type="parTrans" cxnId="{FFEDFDC5-1F0F-4D93-ADA4-5C9A1B72AB55}">
      <dgm:prSet/>
      <dgm:spPr/>
      <dgm:t>
        <a:bodyPr/>
        <a:lstStyle/>
        <a:p>
          <a:endParaRPr lang="en-US"/>
        </a:p>
      </dgm:t>
    </dgm:pt>
    <dgm:pt modelId="{6B2F0972-1814-4033-8BED-29D5BFFB19A4}" type="sibTrans" cxnId="{FFEDFDC5-1F0F-4D93-ADA4-5C9A1B72AB55}">
      <dgm:prSet/>
      <dgm:spPr/>
      <dgm:t>
        <a:bodyPr/>
        <a:lstStyle/>
        <a:p>
          <a:endParaRPr lang="en-US"/>
        </a:p>
      </dgm:t>
    </dgm:pt>
    <dgm:pt modelId="{3430E715-FB07-441B-BCAC-47EC0E86C139}">
      <dgm:prSet phldrT="[Text]"/>
      <dgm:spPr/>
      <dgm:t>
        <a:bodyPr/>
        <a:lstStyle/>
        <a:p>
          <a:r>
            <a:rPr lang="sv-SE" dirty="0"/>
            <a:t>2 – Rarely Consider</a:t>
          </a:r>
          <a:endParaRPr lang="en-US" dirty="0"/>
        </a:p>
      </dgm:t>
    </dgm:pt>
    <dgm:pt modelId="{B1A7115E-F392-450B-8F6A-30D85CD98B07}" type="parTrans" cxnId="{AD32204D-3915-433C-966D-E79E4FB22202}">
      <dgm:prSet/>
      <dgm:spPr/>
      <dgm:t>
        <a:bodyPr/>
        <a:lstStyle/>
        <a:p>
          <a:endParaRPr lang="en-US"/>
        </a:p>
      </dgm:t>
    </dgm:pt>
    <dgm:pt modelId="{E22EF31F-5F21-434E-87C0-70BD6BB7F8C3}" type="sibTrans" cxnId="{AD32204D-3915-433C-966D-E79E4FB22202}">
      <dgm:prSet/>
      <dgm:spPr/>
      <dgm:t>
        <a:bodyPr/>
        <a:lstStyle/>
        <a:p>
          <a:endParaRPr lang="en-US"/>
        </a:p>
      </dgm:t>
    </dgm:pt>
    <dgm:pt modelId="{E266ED90-9144-49C4-82D8-2739CFDB1AA1}">
      <dgm:prSet phldrT="[Text]"/>
      <dgm:spPr/>
      <dgm:t>
        <a:bodyPr/>
        <a:lstStyle/>
        <a:p>
          <a:r>
            <a:rPr lang="sv-SE" dirty="0"/>
            <a:t>1 – Not Very Important</a:t>
          </a:r>
          <a:endParaRPr lang="en-US" dirty="0"/>
        </a:p>
      </dgm:t>
    </dgm:pt>
    <dgm:pt modelId="{4810A409-FD04-44BA-A12A-A8C927892F30}" type="parTrans" cxnId="{BD85D770-35DE-4180-8647-6737E84EC3A1}">
      <dgm:prSet/>
      <dgm:spPr/>
      <dgm:t>
        <a:bodyPr/>
        <a:lstStyle/>
        <a:p>
          <a:endParaRPr lang="en-US"/>
        </a:p>
      </dgm:t>
    </dgm:pt>
    <dgm:pt modelId="{A62AA51B-8433-4EA2-A7FE-358EC6A6A53F}" type="sibTrans" cxnId="{BD85D770-35DE-4180-8647-6737E84EC3A1}">
      <dgm:prSet/>
      <dgm:spPr/>
      <dgm:t>
        <a:bodyPr/>
        <a:lstStyle/>
        <a:p>
          <a:endParaRPr lang="en-US"/>
        </a:p>
      </dgm:t>
    </dgm:pt>
    <dgm:pt modelId="{F4E1CFEC-2000-4818-A09D-062F73F793DA}">
      <dgm:prSet phldrT="[Text]"/>
      <dgm:spPr/>
      <dgm:t>
        <a:bodyPr/>
        <a:lstStyle/>
        <a:p>
          <a:r>
            <a:rPr lang="sv-SE" dirty="0"/>
            <a:t>3 – Sometimes Consider</a:t>
          </a:r>
          <a:endParaRPr lang="en-US" dirty="0"/>
        </a:p>
      </dgm:t>
    </dgm:pt>
    <dgm:pt modelId="{316FC5B4-7955-46CB-B740-8FAEB6191858}" type="parTrans" cxnId="{FB207440-9F46-41AE-9F59-451CE6D74E46}">
      <dgm:prSet/>
      <dgm:spPr/>
      <dgm:t>
        <a:bodyPr/>
        <a:lstStyle/>
        <a:p>
          <a:endParaRPr lang="en-US"/>
        </a:p>
      </dgm:t>
    </dgm:pt>
    <dgm:pt modelId="{20E69B59-BB2F-417C-BB21-DBAF5A0E533C}" type="sibTrans" cxnId="{FB207440-9F46-41AE-9F59-451CE6D74E46}">
      <dgm:prSet/>
      <dgm:spPr/>
      <dgm:t>
        <a:bodyPr/>
        <a:lstStyle/>
        <a:p>
          <a:endParaRPr lang="en-US"/>
        </a:p>
      </dgm:t>
    </dgm:pt>
    <dgm:pt modelId="{3732A774-764B-4D21-8CC2-073DD94BBBFD}">
      <dgm:prSet phldrT="[Text]"/>
      <dgm:spPr/>
      <dgm:t>
        <a:bodyPr/>
        <a:lstStyle/>
        <a:p>
          <a:r>
            <a:rPr lang="sv-SE" dirty="0"/>
            <a:t>3 - Neutral</a:t>
          </a:r>
          <a:endParaRPr lang="en-US" dirty="0"/>
        </a:p>
      </dgm:t>
    </dgm:pt>
    <dgm:pt modelId="{C4945A82-65AA-43B7-AAB4-DB966967AA0F}" type="parTrans" cxnId="{0BE2BC81-4147-4ABE-B917-E5F407A2E705}">
      <dgm:prSet/>
      <dgm:spPr/>
      <dgm:t>
        <a:bodyPr/>
        <a:lstStyle/>
        <a:p>
          <a:endParaRPr lang="en-US"/>
        </a:p>
      </dgm:t>
    </dgm:pt>
    <dgm:pt modelId="{205B6D5F-0899-45EA-A35F-7A5C1CD3B109}" type="sibTrans" cxnId="{0BE2BC81-4147-4ABE-B917-E5F407A2E705}">
      <dgm:prSet/>
      <dgm:spPr/>
      <dgm:t>
        <a:bodyPr/>
        <a:lstStyle/>
        <a:p>
          <a:endParaRPr lang="en-US"/>
        </a:p>
      </dgm:t>
    </dgm:pt>
    <dgm:pt modelId="{DA44E84E-02DD-4B38-9C3B-7D742322F8BE}">
      <dgm:prSet phldrT="[Text]"/>
      <dgm:spPr/>
      <dgm:t>
        <a:bodyPr/>
        <a:lstStyle/>
        <a:p>
          <a:r>
            <a:rPr lang="sv-SE" dirty="0"/>
            <a:t>4 – Often Consider</a:t>
          </a:r>
          <a:endParaRPr lang="en-US" dirty="0"/>
        </a:p>
      </dgm:t>
    </dgm:pt>
    <dgm:pt modelId="{B5CE154D-6779-4734-BE22-A0F13D8AB778}" type="parTrans" cxnId="{D33A7D88-C4CA-4CE3-A144-44A521DECBFF}">
      <dgm:prSet/>
      <dgm:spPr/>
      <dgm:t>
        <a:bodyPr/>
        <a:lstStyle/>
        <a:p>
          <a:endParaRPr lang="en-US"/>
        </a:p>
      </dgm:t>
    </dgm:pt>
    <dgm:pt modelId="{916DE1E4-495B-4F65-8EC7-799C33275F09}" type="sibTrans" cxnId="{D33A7D88-C4CA-4CE3-A144-44A521DECBFF}">
      <dgm:prSet/>
      <dgm:spPr/>
      <dgm:t>
        <a:bodyPr/>
        <a:lstStyle/>
        <a:p>
          <a:endParaRPr lang="en-US"/>
        </a:p>
      </dgm:t>
    </dgm:pt>
    <dgm:pt modelId="{5E58E4D0-BED8-43D6-868B-23BAF20592F7}">
      <dgm:prSet phldrT="[Text]"/>
      <dgm:spPr/>
      <dgm:t>
        <a:bodyPr/>
        <a:lstStyle/>
        <a:p>
          <a:r>
            <a:rPr lang="sv-SE" dirty="0"/>
            <a:t>5 – Always Consider</a:t>
          </a:r>
          <a:endParaRPr lang="en-US" dirty="0"/>
        </a:p>
      </dgm:t>
    </dgm:pt>
    <dgm:pt modelId="{C74EB3DA-4BB7-4854-8114-6A145DE8892C}" type="parTrans" cxnId="{46C6B9BF-7FBB-4973-98E1-0C1B12A1CD8F}">
      <dgm:prSet/>
      <dgm:spPr/>
      <dgm:t>
        <a:bodyPr/>
        <a:lstStyle/>
        <a:p>
          <a:endParaRPr lang="en-US"/>
        </a:p>
      </dgm:t>
    </dgm:pt>
    <dgm:pt modelId="{9B946B15-2CB0-415D-BC8A-F0D17BF72715}" type="sibTrans" cxnId="{46C6B9BF-7FBB-4973-98E1-0C1B12A1CD8F}">
      <dgm:prSet/>
      <dgm:spPr/>
      <dgm:t>
        <a:bodyPr/>
        <a:lstStyle/>
        <a:p>
          <a:endParaRPr lang="en-US"/>
        </a:p>
      </dgm:t>
    </dgm:pt>
    <dgm:pt modelId="{7C58542D-39E2-42C7-AE8A-CAD03D2E4D40}">
      <dgm:prSet phldrT="[Text]"/>
      <dgm:spPr/>
      <dgm:t>
        <a:bodyPr/>
        <a:lstStyle/>
        <a:p>
          <a:r>
            <a:rPr lang="sv-SE" dirty="0"/>
            <a:t>5 – Very Important</a:t>
          </a:r>
          <a:endParaRPr lang="en-US" dirty="0"/>
        </a:p>
      </dgm:t>
    </dgm:pt>
    <dgm:pt modelId="{30F033DF-7AC4-4271-89B0-D8C70F3937E5}" type="parTrans" cxnId="{705B3497-24E1-4A12-A839-D2AE197E6F6C}">
      <dgm:prSet/>
      <dgm:spPr/>
      <dgm:t>
        <a:bodyPr/>
        <a:lstStyle/>
        <a:p>
          <a:endParaRPr lang="en-US"/>
        </a:p>
      </dgm:t>
    </dgm:pt>
    <dgm:pt modelId="{3CD91764-9449-4C2D-8588-6F1576784907}" type="sibTrans" cxnId="{705B3497-24E1-4A12-A839-D2AE197E6F6C}">
      <dgm:prSet/>
      <dgm:spPr/>
      <dgm:t>
        <a:bodyPr/>
        <a:lstStyle/>
        <a:p>
          <a:endParaRPr lang="en-US"/>
        </a:p>
      </dgm:t>
    </dgm:pt>
    <dgm:pt modelId="{2FD01AE6-A407-45A5-8003-4E3FC4E2F9C8}" type="pres">
      <dgm:prSet presAssocID="{F1A96791-39D3-4B17-89F6-1C4A5AD21A53}" presName="Name0" presStyleCnt="0">
        <dgm:presLayoutVars>
          <dgm:dir/>
          <dgm:animLvl val="lvl"/>
          <dgm:resizeHandles val="exact"/>
        </dgm:presLayoutVars>
      </dgm:prSet>
      <dgm:spPr/>
    </dgm:pt>
    <dgm:pt modelId="{8AC72E33-8A0F-4DD2-9A01-66C88661BB07}" type="pres">
      <dgm:prSet presAssocID="{EE53C5C4-038C-4EB5-86D2-D9D4CC606B9B}" presName="linNode" presStyleCnt="0"/>
      <dgm:spPr/>
    </dgm:pt>
    <dgm:pt modelId="{112B1090-4303-4AB1-8BFE-57DA84D704DF}" type="pres">
      <dgm:prSet presAssocID="{EE53C5C4-038C-4EB5-86D2-D9D4CC606B9B}" presName="parTx" presStyleLbl="revTx" presStyleIdx="0" presStyleCnt="5">
        <dgm:presLayoutVars>
          <dgm:chMax val="1"/>
          <dgm:bulletEnabled val="1"/>
        </dgm:presLayoutVars>
      </dgm:prSet>
      <dgm:spPr/>
    </dgm:pt>
    <dgm:pt modelId="{E7FD1F40-680C-4F9D-80BC-C84A7EBEFC67}" type="pres">
      <dgm:prSet presAssocID="{EE53C5C4-038C-4EB5-86D2-D9D4CC606B9B}" presName="bracket" presStyleLbl="parChTrans1D1" presStyleIdx="0" presStyleCnt="5"/>
      <dgm:spPr/>
    </dgm:pt>
    <dgm:pt modelId="{2E3B3767-0FBC-4967-B65D-B84A870723BD}" type="pres">
      <dgm:prSet presAssocID="{EE53C5C4-038C-4EB5-86D2-D9D4CC606B9B}" presName="spH" presStyleCnt="0"/>
      <dgm:spPr/>
    </dgm:pt>
    <dgm:pt modelId="{80E09AFC-0F85-4662-8A34-39573C667FAB}" type="pres">
      <dgm:prSet presAssocID="{EE53C5C4-038C-4EB5-86D2-D9D4CC606B9B}" presName="desTx" presStyleLbl="node1" presStyleIdx="0" presStyleCnt="5">
        <dgm:presLayoutVars>
          <dgm:bulletEnabled val="1"/>
        </dgm:presLayoutVars>
      </dgm:prSet>
      <dgm:spPr/>
    </dgm:pt>
    <dgm:pt modelId="{817397A2-18AF-4515-A77E-D04ECC03B168}" type="pres">
      <dgm:prSet presAssocID="{4E9A7BD2-D9B7-46D8-861B-7CF4D28BD35D}" presName="spV" presStyleCnt="0"/>
      <dgm:spPr/>
    </dgm:pt>
    <dgm:pt modelId="{187E3350-1197-49AE-8422-E718B3469A50}" type="pres">
      <dgm:prSet presAssocID="{7C70AA36-4224-45DB-9D76-937BFB45E4F4}" presName="linNode" presStyleCnt="0"/>
      <dgm:spPr/>
    </dgm:pt>
    <dgm:pt modelId="{181087D4-07B5-4833-A2BC-241226D134F6}" type="pres">
      <dgm:prSet presAssocID="{7C70AA36-4224-45DB-9D76-937BFB45E4F4}" presName="parTx" presStyleLbl="revTx" presStyleIdx="1" presStyleCnt="5">
        <dgm:presLayoutVars>
          <dgm:chMax val="1"/>
          <dgm:bulletEnabled val="1"/>
        </dgm:presLayoutVars>
      </dgm:prSet>
      <dgm:spPr/>
    </dgm:pt>
    <dgm:pt modelId="{0291183F-117C-410E-9729-87B89537E8F2}" type="pres">
      <dgm:prSet presAssocID="{7C70AA36-4224-45DB-9D76-937BFB45E4F4}" presName="bracket" presStyleLbl="parChTrans1D1" presStyleIdx="1" presStyleCnt="5"/>
      <dgm:spPr/>
    </dgm:pt>
    <dgm:pt modelId="{6F417A19-D23D-4355-ACD4-44B80ACD41EA}" type="pres">
      <dgm:prSet presAssocID="{7C70AA36-4224-45DB-9D76-937BFB45E4F4}" presName="spH" presStyleCnt="0"/>
      <dgm:spPr/>
    </dgm:pt>
    <dgm:pt modelId="{D5FAF0A6-C7B4-4F28-9D0B-505854C74639}" type="pres">
      <dgm:prSet presAssocID="{7C70AA36-4224-45DB-9D76-937BFB45E4F4}" presName="desTx" presStyleLbl="node1" presStyleIdx="1" presStyleCnt="5">
        <dgm:presLayoutVars>
          <dgm:bulletEnabled val="1"/>
        </dgm:presLayoutVars>
      </dgm:prSet>
      <dgm:spPr/>
    </dgm:pt>
    <dgm:pt modelId="{574B271C-A95C-473C-9CF6-678B074C535C}" type="pres">
      <dgm:prSet presAssocID="{136F4459-780B-4578-AF2C-5727A9EEF764}" presName="spV" presStyleCnt="0"/>
      <dgm:spPr/>
    </dgm:pt>
    <dgm:pt modelId="{8BACDDE9-FE88-4AC2-9039-988CC9BEA610}" type="pres">
      <dgm:prSet presAssocID="{4825BA61-52B9-4A28-87C0-FBC45A304F88}" presName="linNode" presStyleCnt="0"/>
      <dgm:spPr/>
    </dgm:pt>
    <dgm:pt modelId="{91D58652-C2AA-4819-97BE-DA79FF166D51}" type="pres">
      <dgm:prSet presAssocID="{4825BA61-52B9-4A28-87C0-FBC45A304F88}" presName="parTx" presStyleLbl="revTx" presStyleIdx="2" presStyleCnt="5">
        <dgm:presLayoutVars>
          <dgm:chMax val="1"/>
          <dgm:bulletEnabled val="1"/>
        </dgm:presLayoutVars>
      </dgm:prSet>
      <dgm:spPr/>
    </dgm:pt>
    <dgm:pt modelId="{6F30CBF1-7C95-4313-B7DF-45EF0393D9E7}" type="pres">
      <dgm:prSet presAssocID="{4825BA61-52B9-4A28-87C0-FBC45A304F88}" presName="bracket" presStyleLbl="parChTrans1D1" presStyleIdx="2" presStyleCnt="5"/>
      <dgm:spPr/>
    </dgm:pt>
    <dgm:pt modelId="{4D59F156-4C96-464A-837A-C6051E28FF8D}" type="pres">
      <dgm:prSet presAssocID="{4825BA61-52B9-4A28-87C0-FBC45A304F88}" presName="spH" presStyleCnt="0"/>
      <dgm:spPr/>
    </dgm:pt>
    <dgm:pt modelId="{11368455-AA27-4E04-8CB6-EB6D06A2ABA0}" type="pres">
      <dgm:prSet presAssocID="{4825BA61-52B9-4A28-87C0-FBC45A304F88}" presName="desTx" presStyleLbl="node1" presStyleIdx="2" presStyleCnt="5">
        <dgm:presLayoutVars>
          <dgm:bulletEnabled val="1"/>
        </dgm:presLayoutVars>
      </dgm:prSet>
      <dgm:spPr/>
    </dgm:pt>
    <dgm:pt modelId="{C876B309-AC7F-4CF7-BDF9-43A44CF9C963}" type="pres">
      <dgm:prSet presAssocID="{478295CD-E27E-48AD-9CC9-3BD81C23CC3E}" presName="spV" presStyleCnt="0"/>
      <dgm:spPr/>
    </dgm:pt>
    <dgm:pt modelId="{FDC8F296-1771-4C12-9E77-9B541D609145}" type="pres">
      <dgm:prSet presAssocID="{B6E30BDA-988A-47E4-8233-365033F26ABD}" presName="linNode" presStyleCnt="0"/>
      <dgm:spPr/>
    </dgm:pt>
    <dgm:pt modelId="{90FF6B70-86B8-44B5-9C57-602B15C773F7}" type="pres">
      <dgm:prSet presAssocID="{B6E30BDA-988A-47E4-8233-365033F26ABD}" presName="parTx" presStyleLbl="revTx" presStyleIdx="3" presStyleCnt="5">
        <dgm:presLayoutVars>
          <dgm:chMax val="1"/>
          <dgm:bulletEnabled val="1"/>
        </dgm:presLayoutVars>
      </dgm:prSet>
      <dgm:spPr/>
    </dgm:pt>
    <dgm:pt modelId="{A6BFBAF9-286E-4909-B907-F5AA55D4B5F6}" type="pres">
      <dgm:prSet presAssocID="{B6E30BDA-988A-47E4-8233-365033F26ABD}" presName="bracket" presStyleLbl="parChTrans1D1" presStyleIdx="3" presStyleCnt="5"/>
      <dgm:spPr/>
    </dgm:pt>
    <dgm:pt modelId="{B35DCA41-7FBA-44F5-8015-DE84B28DB7BB}" type="pres">
      <dgm:prSet presAssocID="{B6E30BDA-988A-47E4-8233-365033F26ABD}" presName="spH" presStyleCnt="0"/>
      <dgm:spPr/>
    </dgm:pt>
    <dgm:pt modelId="{94C129F1-3253-47C4-8899-4DB2B6BD5820}" type="pres">
      <dgm:prSet presAssocID="{B6E30BDA-988A-47E4-8233-365033F26ABD}" presName="desTx" presStyleLbl="node1" presStyleIdx="3" presStyleCnt="5">
        <dgm:presLayoutVars>
          <dgm:bulletEnabled val="1"/>
        </dgm:presLayoutVars>
      </dgm:prSet>
      <dgm:spPr/>
    </dgm:pt>
    <dgm:pt modelId="{D0255936-C88B-4F11-A6E9-E336E7710F7D}" type="pres">
      <dgm:prSet presAssocID="{ADB724CA-9355-4A32-A330-804FD5D7D300}" presName="spV" presStyleCnt="0"/>
      <dgm:spPr/>
    </dgm:pt>
    <dgm:pt modelId="{E04AD84A-0871-4B46-83D6-1C4688FE5B86}" type="pres">
      <dgm:prSet presAssocID="{0D9A6EC3-4D4C-4A27-A92D-E2FA521D1F1B}" presName="linNode" presStyleCnt="0"/>
      <dgm:spPr/>
    </dgm:pt>
    <dgm:pt modelId="{B2D94E3D-5541-4205-BEF4-7B6F91A75827}" type="pres">
      <dgm:prSet presAssocID="{0D9A6EC3-4D4C-4A27-A92D-E2FA521D1F1B}" presName="parTx" presStyleLbl="revTx" presStyleIdx="4" presStyleCnt="5">
        <dgm:presLayoutVars>
          <dgm:chMax val="1"/>
          <dgm:bulletEnabled val="1"/>
        </dgm:presLayoutVars>
      </dgm:prSet>
      <dgm:spPr/>
    </dgm:pt>
    <dgm:pt modelId="{19F90CA1-EE83-4399-BD9A-9D6FB6E64C61}" type="pres">
      <dgm:prSet presAssocID="{0D9A6EC3-4D4C-4A27-A92D-E2FA521D1F1B}" presName="bracket" presStyleLbl="parChTrans1D1" presStyleIdx="4" presStyleCnt="5"/>
      <dgm:spPr/>
    </dgm:pt>
    <dgm:pt modelId="{E8927A28-762D-4F3F-8295-FBE9E1B31D10}" type="pres">
      <dgm:prSet presAssocID="{0D9A6EC3-4D4C-4A27-A92D-E2FA521D1F1B}" presName="spH" presStyleCnt="0"/>
      <dgm:spPr/>
    </dgm:pt>
    <dgm:pt modelId="{BA9BFE04-A968-4AA1-A894-2D8C83ED5A5E}" type="pres">
      <dgm:prSet presAssocID="{0D9A6EC3-4D4C-4A27-A92D-E2FA521D1F1B}" presName="desTx" presStyleLbl="node1" presStyleIdx="4" presStyleCnt="5">
        <dgm:presLayoutVars>
          <dgm:bulletEnabled val="1"/>
        </dgm:presLayoutVars>
      </dgm:prSet>
      <dgm:spPr/>
    </dgm:pt>
  </dgm:ptLst>
  <dgm:cxnLst>
    <dgm:cxn modelId="{5FA7AF27-949A-4609-9BE5-C5067D7E044E}" type="presOf" srcId="{3430E715-FB07-441B-BCAC-47EC0E86C139}" destId="{D5FAF0A6-C7B4-4F28-9D0B-505854C74639}" srcOrd="0" destOrd="0" presId="urn:diagrams.loki3.com/BracketList"/>
    <dgm:cxn modelId="{3BB5FA30-02DD-48EB-BADF-9AF0D0B36DBD}" type="presOf" srcId="{7C70AA36-4224-45DB-9D76-937BFB45E4F4}" destId="{181087D4-07B5-4833-A2BC-241226D134F6}" srcOrd="0" destOrd="0" presId="urn:diagrams.loki3.com/BracketList"/>
    <dgm:cxn modelId="{20F7D739-C4B7-461A-97F6-70860C7883DB}" type="presOf" srcId="{3732A774-764B-4D21-8CC2-073DD94BBBFD}" destId="{11368455-AA27-4E04-8CB6-EB6D06A2ABA0}" srcOrd="0" destOrd="1" presId="urn:diagrams.loki3.com/BracketList"/>
    <dgm:cxn modelId="{FB207440-9F46-41AE-9F59-451CE6D74E46}" srcId="{4825BA61-52B9-4A28-87C0-FBC45A304F88}" destId="{F4E1CFEC-2000-4818-A09D-062F73F793DA}" srcOrd="0" destOrd="0" parTransId="{316FC5B4-7955-46CB-B740-8FAEB6191858}" sibTransId="{20E69B59-BB2F-417C-BB21-DBAF5A0E533C}"/>
    <dgm:cxn modelId="{AD32204D-3915-433C-966D-E79E4FB22202}" srcId="{7C70AA36-4224-45DB-9D76-937BFB45E4F4}" destId="{3430E715-FB07-441B-BCAC-47EC0E86C139}" srcOrd="0" destOrd="0" parTransId="{B1A7115E-F392-450B-8F6A-30D85CD98B07}" sibTransId="{E22EF31F-5F21-434E-87C0-70BD6BB7F8C3}"/>
    <dgm:cxn modelId="{BD85D770-35DE-4180-8647-6737E84EC3A1}" srcId="{EE53C5C4-038C-4EB5-86D2-D9D4CC606B9B}" destId="{E266ED90-9144-49C4-82D8-2739CFDB1AA1}" srcOrd="1" destOrd="0" parTransId="{4810A409-FD04-44BA-A12A-A8C927892F30}" sibTransId="{A62AA51B-8433-4EA2-A7FE-358EC6A6A53F}"/>
    <dgm:cxn modelId="{7FEF8E71-3E28-4316-86FD-07AAB01815BB}" type="presOf" srcId="{5E58E4D0-BED8-43D6-868B-23BAF20592F7}" destId="{BA9BFE04-A968-4AA1-A894-2D8C83ED5A5E}" srcOrd="0" destOrd="0" presId="urn:diagrams.loki3.com/BracketList"/>
    <dgm:cxn modelId="{A6313A75-2689-49DF-993A-C56F166442C9}" srcId="{F1A96791-39D3-4B17-89F6-1C4A5AD21A53}" destId="{4825BA61-52B9-4A28-87C0-FBC45A304F88}" srcOrd="2" destOrd="0" parTransId="{199F480F-E1E3-4F93-94C3-298BEDDDB470}" sibTransId="{478295CD-E27E-48AD-9CC9-3BD81C23CC3E}"/>
    <dgm:cxn modelId="{BA966679-79E8-4350-ADE4-42109500AEB8}" type="presOf" srcId="{F4E1CFEC-2000-4818-A09D-062F73F793DA}" destId="{11368455-AA27-4E04-8CB6-EB6D06A2ABA0}" srcOrd="0" destOrd="0" presId="urn:diagrams.loki3.com/BracketList"/>
    <dgm:cxn modelId="{17C07E79-54C4-4C39-9CD8-552DB426DE40}" type="presOf" srcId="{71FB9758-50FE-4124-90D4-3C8E4CC3DFD1}" destId="{80E09AFC-0F85-4662-8A34-39573C667FAB}" srcOrd="0" destOrd="0" presId="urn:diagrams.loki3.com/BracketList"/>
    <dgm:cxn modelId="{8C9B4081-2FB4-481E-BCAB-BE75F5A55892}" type="presOf" srcId="{E266ED90-9144-49C4-82D8-2739CFDB1AA1}" destId="{80E09AFC-0F85-4662-8A34-39573C667FAB}" srcOrd="0" destOrd="1" presId="urn:diagrams.loki3.com/BracketList"/>
    <dgm:cxn modelId="{0BE2BC81-4147-4ABE-B917-E5F407A2E705}" srcId="{4825BA61-52B9-4A28-87C0-FBC45A304F88}" destId="{3732A774-764B-4D21-8CC2-073DD94BBBFD}" srcOrd="1" destOrd="0" parTransId="{C4945A82-65AA-43B7-AAB4-DB966967AA0F}" sibTransId="{205B6D5F-0899-45EA-A35F-7A5C1CD3B109}"/>
    <dgm:cxn modelId="{D33A7D88-C4CA-4CE3-A144-44A521DECBFF}" srcId="{B6E30BDA-988A-47E4-8233-365033F26ABD}" destId="{DA44E84E-02DD-4B38-9C3B-7D742322F8BE}" srcOrd="0" destOrd="0" parTransId="{B5CE154D-6779-4734-BE22-A0F13D8AB778}" sibTransId="{916DE1E4-495B-4F65-8EC7-799C33275F09}"/>
    <dgm:cxn modelId="{A5B7288B-02FB-4763-86AF-356DF0C96DAC}" type="presOf" srcId="{B6E30BDA-988A-47E4-8233-365033F26ABD}" destId="{90FF6B70-86B8-44B5-9C57-602B15C773F7}" srcOrd="0" destOrd="0" presId="urn:diagrams.loki3.com/BracketList"/>
    <dgm:cxn modelId="{6A7C3B8B-B0D5-4295-950B-67C192FA5755}" srcId="{F1A96791-39D3-4B17-89F6-1C4A5AD21A53}" destId="{0D9A6EC3-4D4C-4A27-A92D-E2FA521D1F1B}" srcOrd="4" destOrd="0" parTransId="{185EC1C1-FD64-4BFD-A0C9-CC90BB33DBFE}" sibTransId="{6524F66A-BF57-439A-A108-397D3C839950}"/>
    <dgm:cxn modelId="{705B3497-24E1-4A12-A839-D2AE197E6F6C}" srcId="{0D9A6EC3-4D4C-4A27-A92D-E2FA521D1F1B}" destId="{7C58542D-39E2-42C7-AE8A-CAD03D2E4D40}" srcOrd="1" destOrd="0" parTransId="{30F033DF-7AC4-4271-89B0-D8C70F3937E5}" sibTransId="{3CD91764-9449-4C2D-8588-6F1576784907}"/>
    <dgm:cxn modelId="{F62760AF-7F08-4C37-ABA6-34D92A789F2F}" type="presOf" srcId="{EE53C5C4-038C-4EB5-86D2-D9D4CC606B9B}" destId="{112B1090-4303-4AB1-8BFE-57DA84D704DF}" srcOrd="0" destOrd="0" presId="urn:diagrams.loki3.com/BracketList"/>
    <dgm:cxn modelId="{300040B1-9A92-41BD-B25B-678D762D5427}" srcId="{F1A96791-39D3-4B17-89F6-1C4A5AD21A53}" destId="{7C70AA36-4224-45DB-9D76-937BFB45E4F4}" srcOrd="1" destOrd="0" parTransId="{149947E3-F389-44CD-9B45-18D35BD0D52E}" sibTransId="{136F4459-780B-4578-AF2C-5727A9EEF764}"/>
    <dgm:cxn modelId="{51831CBA-CD9E-41DB-B5AD-778084C9DFB0}" srcId="{F1A96791-39D3-4B17-89F6-1C4A5AD21A53}" destId="{B6E30BDA-988A-47E4-8233-365033F26ABD}" srcOrd="3" destOrd="0" parTransId="{9BE3384E-D41F-4147-B169-EA26F3306642}" sibTransId="{ADB724CA-9355-4A32-A330-804FD5D7D300}"/>
    <dgm:cxn modelId="{CFA594BE-2A8E-44D1-BCC6-AD4FE73470B9}" type="presOf" srcId="{F1A96791-39D3-4B17-89F6-1C4A5AD21A53}" destId="{2FD01AE6-A407-45A5-8003-4E3FC4E2F9C8}" srcOrd="0" destOrd="0" presId="urn:diagrams.loki3.com/BracketList"/>
    <dgm:cxn modelId="{46C6B9BF-7FBB-4973-98E1-0C1B12A1CD8F}" srcId="{0D9A6EC3-4D4C-4A27-A92D-E2FA521D1F1B}" destId="{5E58E4D0-BED8-43D6-868B-23BAF20592F7}" srcOrd="0" destOrd="0" parTransId="{C74EB3DA-4BB7-4854-8114-6A145DE8892C}" sibTransId="{9B946B15-2CB0-415D-BC8A-F0D17BF72715}"/>
    <dgm:cxn modelId="{FFEDFDC5-1F0F-4D93-ADA4-5C9A1B72AB55}" srcId="{EE53C5C4-038C-4EB5-86D2-D9D4CC606B9B}" destId="{71FB9758-50FE-4124-90D4-3C8E4CC3DFD1}" srcOrd="0" destOrd="0" parTransId="{6B505767-1710-4265-8160-2D8EED46857B}" sibTransId="{6B2F0972-1814-4033-8BED-29D5BFFB19A4}"/>
    <dgm:cxn modelId="{6CF8C2C8-8BB8-4CE7-B2C0-5438088DAA64}" type="presOf" srcId="{7C58542D-39E2-42C7-AE8A-CAD03D2E4D40}" destId="{BA9BFE04-A968-4AA1-A894-2D8C83ED5A5E}" srcOrd="0" destOrd="1" presId="urn:diagrams.loki3.com/BracketList"/>
    <dgm:cxn modelId="{296E93CC-5F5F-4097-A384-6DF0AD4DFBB4}" type="presOf" srcId="{0D9A6EC3-4D4C-4A27-A92D-E2FA521D1F1B}" destId="{B2D94E3D-5541-4205-BEF4-7B6F91A75827}" srcOrd="0" destOrd="0" presId="urn:diagrams.loki3.com/BracketList"/>
    <dgm:cxn modelId="{C9BF10E7-F77A-4691-A4FC-3C7DF5424332}" type="presOf" srcId="{4825BA61-52B9-4A28-87C0-FBC45A304F88}" destId="{91D58652-C2AA-4819-97BE-DA79FF166D51}" srcOrd="0" destOrd="0" presId="urn:diagrams.loki3.com/BracketList"/>
    <dgm:cxn modelId="{2AD0C0F8-8C35-4D36-BC1D-83D01518A0B4}" srcId="{F1A96791-39D3-4B17-89F6-1C4A5AD21A53}" destId="{EE53C5C4-038C-4EB5-86D2-D9D4CC606B9B}" srcOrd="0" destOrd="0" parTransId="{CE144BBF-68B8-42FF-90CC-A39D04A0A71C}" sibTransId="{4E9A7BD2-D9B7-46D8-861B-7CF4D28BD35D}"/>
    <dgm:cxn modelId="{09AAE2FB-351E-4E8E-B031-5D4B95D6ECD6}" type="presOf" srcId="{DA44E84E-02DD-4B38-9C3B-7D742322F8BE}" destId="{94C129F1-3253-47C4-8899-4DB2B6BD5820}" srcOrd="0" destOrd="0" presId="urn:diagrams.loki3.com/BracketList"/>
    <dgm:cxn modelId="{042A7D11-DBD6-4F75-88D8-2B900749BE14}" type="presParOf" srcId="{2FD01AE6-A407-45A5-8003-4E3FC4E2F9C8}" destId="{8AC72E33-8A0F-4DD2-9A01-66C88661BB07}" srcOrd="0" destOrd="0" presId="urn:diagrams.loki3.com/BracketList"/>
    <dgm:cxn modelId="{051594F0-2A93-426A-8792-3D94BBB7DF34}" type="presParOf" srcId="{8AC72E33-8A0F-4DD2-9A01-66C88661BB07}" destId="{112B1090-4303-4AB1-8BFE-57DA84D704DF}" srcOrd="0" destOrd="0" presId="urn:diagrams.loki3.com/BracketList"/>
    <dgm:cxn modelId="{7F2BAA12-4129-43B6-B4AE-EA3564A27C4A}" type="presParOf" srcId="{8AC72E33-8A0F-4DD2-9A01-66C88661BB07}" destId="{E7FD1F40-680C-4F9D-80BC-C84A7EBEFC67}" srcOrd="1" destOrd="0" presId="urn:diagrams.loki3.com/BracketList"/>
    <dgm:cxn modelId="{52AB9999-FFC4-4902-AD0E-F5ED6CC55C6D}" type="presParOf" srcId="{8AC72E33-8A0F-4DD2-9A01-66C88661BB07}" destId="{2E3B3767-0FBC-4967-B65D-B84A870723BD}" srcOrd="2" destOrd="0" presId="urn:diagrams.loki3.com/BracketList"/>
    <dgm:cxn modelId="{1A6500CC-1AA6-4400-A6B2-ED7FA9FEB31C}" type="presParOf" srcId="{8AC72E33-8A0F-4DD2-9A01-66C88661BB07}" destId="{80E09AFC-0F85-4662-8A34-39573C667FAB}" srcOrd="3" destOrd="0" presId="urn:diagrams.loki3.com/BracketList"/>
    <dgm:cxn modelId="{C2B8903A-9175-4900-8481-1DD3BE191FB1}" type="presParOf" srcId="{2FD01AE6-A407-45A5-8003-4E3FC4E2F9C8}" destId="{817397A2-18AF-4515-A77E-D04ECC03B168}" srcOrd="1" destOrd="0" presId="urn:diagrams.loki3.com/BracketList"/>
    <dgm:cxn modelId="{8B01369C-EE85-43AE-9A8B-7D80A489EF52}" type="presParOf" srcId="{2FD01AE6-A407-45A5-8003-4E3FC4E2F9C8}" destId="{187E3350-1197-49AE-8422-E718B3469A50}" srcOrd="2" destOrd="0" presId="urn:diagrams.loki3.com/BracketList"/>
    <dgm:cxn modelId="{BBFB9BE1-D88B-43A5-B4BB-A4468B887763}" type="presParOf" srcId="{187E3350-1197-49AE-8422-E718B3469A50}" destId="{181087D4-07B5-4833-A2BC-241226D134F6}" srcOrd="0" destOrd="0" presId="urn:diagrams.loki3.com/BracketList"/>
    <dgm:cxn modelId="{04F39AEF-D2DD-4E7D-879C-F54350D12998}" type="presParOf" srcId="{187E3350-1197-49AE-8422-E718B3469A50}" destId="{0291183F-117C-410E-9729-87B89537E8F2}" srcOrd="1" destOrd="0" presId="urn:diagrams.loki3.com/BracketList"/>
    <dgm:cxn modelId="{B0F2A820-B574-484F-B987-F40152F96257}" type="presParOf" srcId="{187E3350-1197-49AE-8422-E718B3469A50}" destId="{6F417A19-D23D-4355-ACD4-44B80ACD41EA}" srcOrd="2" destOrd="0" presId="urn:diagrams.loki3.com/BracketList"/>
    <dgm:cxn modelId="{0462DB0C-BE9E-4EF3-AD2A-99ADF91DF1FA}" type="presParOf" srcId="{187E3350-1197-49AE-8422-E718B3469A50}" destId="{D5FAF0A6-C7B4-4F28-9D0B-505854C74639}" srcOrd="3" destOrd="0" presId="urn:diagrams.loki3.com/BracketList"/>
    <dgm:cxn modelId="{7A7B3F73-70A6-468A-82ED-F136DE533113}" type="presParOf" srcId="{2FD01AE6-A407-45A5-8003-4E3FC4E2F9C8}" destId="{574B271C-A95C-473C-9CF6-678B074C535C}" srcOrd="3" destOrd="0" presId="urn:diagrams.loki3.com/BracketList"/>
    <dgm:cxn modelId="{EC98FD94-4963-49DA-93FC-5F312130F9A1}" type="presParOf" srcId="{2FD01AE6-A407-45A5-8003-4E3FC4E2F9C8}" destId="{8BACDDE9-FE88-4AC2-9039-988CC9BEA610}" srcOrd="4" destOrd="0" presId="urn:diagrams.loki3.com/BracketList"/>
    <dgm:cxn modelId="{B205993D-B95A-4573-BA2B-38742DC9A74E}" type="presParOf" srcId="{8BACDDE9-FE88-4AC2-9039-988CC9BEA610}" destId="{91D58652-C2AA-4819-97BE-DA79FF166D51}" srcOrd="0" destOrd="0" presId="urn:diagrams.loki3.com/BracketList"/>
    <dgm:cxn modelId="{FDC8338A-1A07-480B-A320-B7F5936CBC35}" type="presParOf" srcId="{8BACDDE9-FE88-4AC2-9039-988CC9BEA610}" destId="{6F30CBF1-7C95-4313-B7DF-45EF0393D9E7}" srcOrd="1" destOrd="0" presId="urn:diagrams.loki3.com/BracketList"/>
    <dgm:cxn modelId="{C07C3B83-7365-42E1-AC5F-4CBB8BD4374D}" type="presParOf" srcId="{8BACDDE9-FE88-4AC2-9039-988CC9BEA610}" destId="{4D59F156-4C96-464A-837A-C6051E28FF8D}" srcOrd="2" destOrd="0" presId="urn:diagrams.loki3.com/BracketList"/>
    <dgm:cxn modelId="{B01049DE-06A7-4321-A95A-21DF292A4A1F}" type="presParOf" srcId="{8BACDDE9-FE88-4AC2-9039-988CC9BEA610}" destId="{11368455-AA27-4E04-8CB6-EB6D06A2ABA0}" srcOrd="3" destOrd="0" presId="urn:diagrams.loki3.com/BracketList"/>
    <dgm:cxn modelId="{4B845776-EBE9-4DCD-ACDD-87DA91A342B1}" type="presParOf" srcId="{2FD01AE6-A407-45A5-8003-4E3FC4E2F9C8}" destId="{C876B309-AC7F-4CF7-BDF9-43A44CF9C963}" srcOrd="5" destOrd="0" presId="urn:diagrams.loki3.com/BracketList"/>
    <dgm:cxn modelId="{5145D709-13EF-47CE-9EE3-B84A493ABD59}" type="presParOf" srcId="{2FD01AE6-A407-45A5-8003-4E3FC4E2F9C8}" destId="{FDC8F296-1771-4C12-9E77-9B541D609145}" srcOrd="6" destOrd="0" presId="urn:diagrams.loki3.com/BracketList"/>
    <dgm:cxn modelId="{5FE6C904-A3B6-413F-AD6C-3ACEB5C4422C}" type="presParOf" srcId="{FDC8F296-1771-4C12-9E77-9B541D609145}" destId="{90FF6B70-86B8-44B5-9C57-602B15C773F7}" srcOrd="0" destOrd="0" presId="urn:diagrams.loki3.com/BracketList"/>
    <dgm:cxn modelId="{1903F317-CD2C-419C-A8C8-B9CAE7E32124}" type="presParOf" srcId="{FDC8F296-1771-4C12-9E77-9B541D609145}" destId="{A6BFBAF9-286E-4909-B907-F5AA55D4B5F6}" srcOrd="1" destOrd="0" presId="urn:diagrams.loki3.com/BracketList"/>
    <dgm:cxn modelId="{FC29CF90-8F07-43D1-9651-7B55478E7A90}" type="presParOf" srcId="{FDC8F296-1771-4C12-9E77-9B541D609145}" destId="{B35DCA41-7FBA-44F5-8015-DE84B28DB7BB}" srcOrd="2" destOrd="0" presId="urn:diagrams.loki3.com/BracketList"/>
    <dgm:cxn modelId="{9C425026-6B10-44AE-BED9-F77F58EA444D}" type="presParOf" srcId="{FDC8F296-1771-4C12-9E77-9B541D609145}" destId="{94C129F1-3253-47C4-8899-4DB2B6BD5820}" srcOrd="3" destOrd="0" presId="urn:diagrams.loki3.com/BracketList"/>
    <dgm:cxn modelId="{9B1BEECB-91D4-4F9D-9CF0-F50AA585B498}" type="presParOf" srcId="{2FD01AE6-A407-45A5-8003-4E3FC4E2F9C8}" destId="{D0255936-C88B-4F11-A6E9-E336E7710F7D}" srcOrd="7" destOrd="0" presId="urn:diagrams.loki3.com/BracketList"/>
    <dgm:cxn modelId="{495ED5BB-8C2C-4459-914B-57897DE0E9B2}" type="presParOf" srcId="{2FD01AE6-A407-45A5-8003-4E3FC4E2F9C8}" destId="{E04AD84A-0871-4B46-83D6-1C4688FE5B86}" srcOrd="8" destOrd="0" presId="urn:diagrams.loki3.com/BracketList"/>
    <dgm:cxn modelId="{5C8EA66A-9EEA-4B5B-AA50-977E85580CEE}" type="presParOf" srcId="{E04AD84A-0871-4B46-83D6-1C4688FE5B86}" destId="{B2D94E3D-5541-4205-BEF4-7B6F91A75827}" srcOrd="0" destOrd="0" presId="urn:diagrams.loki3.com/BracketList"/>
    <dgm:cxn modelId="{81E12D81-BFCB-492B-9956-70D4EB6EA5B4}" type="presParOf" srcId="{E04AD84A-0871-4B46-83D6-1C4688FE5B86}" destId="{19F90CA1-EE83-4399-BD9A-9D6FB6E64C61}" srcOrd="1" destOrd="0" presId="urn:diagrams.loki3.com/BracketList"/>
    <dgm:cxn modelId="{7CFDFDFF-B0DD-4D1D-8B25-E81AB3B98F99}" type="presParOf" srcId="{E04AD84A-0871-4B46-83D6-1C4688FE5B86}" destId="{E8927A28-762D-4F3F-8295-FBE9E1B31D10}" srcOrd="2" destOrd="0" presId="urn:diagrams.loki3.com/BracketList"/>
    <dgm:cxn modelId="{8A06FD59-D49C-43AC-849D-D2B82CA70012}" type="presParOf" srcId="{E04AD84A-0871-4B46-83D6-1C4688FE5B86}" destId="{BA9BFE04-A968-4AA1-A894-2D8C83ED5A5E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191573-05C7-424B-8118-DD25FC74F2A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86A467-E00E-4185-8970-79C5D170CCB9}">
      <dgm:prSet phldrT="[Text]"/>
      <dgm:spPr/>
      <dgm:t>
        <a:bodyPr/>
        <a:lstStyle/>
        <a:p>
          <a:r>
            <a:rPr lang="en-US" dirty="0"/>
            <a:t>Experience</a:t>
          </a:r>
        </a:p>
      </dgm:t>
    </dgm:pt>
    <dgm:pt modelId="{9A18316D-8393-49F9-91CB-C32828074A54}" type="parTrans" cxnId="{6D9580BE-7E2B-4B87-BF75-8AC060FEBB03}">
      <dgm:prSet/>
      <dgm:spPr/>
      <dgm:t>
        <a:bodyPr/>
        <a:lstStyle/>
        <a:p>
          <a:endParaRPr lang="en-US"/>
        </a:p>
      </dgm:t>
    </dgm:pt>
    <dgm:pt modelId="{B95F67B0-02CD-40EA-B254-52ACD5DA2CE4}" type="sibTrans" cxnId="{6D9580BE-7E2B-4B87-BF75-8AC060FEBB03}">
      <dgm:prSet/>
      <dgm:spPr/>
      <dgm:t>
        <a:bodyPr/>
        <a:lstStyle/>
        <a:p>
          <a:endParaRPr lang="en-US"/>
        </a:p>
      </dgm:t>
    </dgm:pt>
    <dgm:pt modelId="{6E4D23C2-10C9-4D0A-BD55-1A23B11C7EB4}">
      <dgm:prSet phldrT="[Text]"/>
      <dgm:spPr/>
      <dgm:t>
        <a:bodyPr/>
        <a:lstStyle/>
        <a:p>
          <a:r>
            <a:rPr lang="sv-SE" dirty="0"/>
            <a:t>Less than 5 years</a:t>
          </a:r>
          <a:endParaRPr lang="en-US" dirty="0"/>
        </a:p>
      </dgm:t>
    </dgm:pt>
    <dgm:pt modelId="{E660BE7B-D77C-453A-A9CC-7BD38648FD39}" type="parTrans" cxnId="{01ECBA15-25DB-4E66-97DA-06AB0A38EB5A}">
      <dgm:prSet/>
      <dgm:spPr/>
      <dgm:t>
        <a:bodyPr/>
        <a:lstStyle/>
        <a:p>
          <a:endParaRPr lang="en-US"/>
        </a:p>
      </dgm:t>
    </dgm:pt>
    <dgm:pt modelId="{CA457A28-1924-46F1-94B6-7637750E1117}" type="sibTrans" cxnId="{01ECBA15-25DB-4E66-97DA-06AB0A38EB5A}">
      <dgm:prSet/>
      <dgm:spPr/>
      <dgm:t>
        <a:bodyPr/>
        <a:lstStyle/>
        <a:p>
          <a:endParaRPr lang="en-US"/>
        </a:p>
      </dgm:t>
    </dgm:pt>
    <dgm:pt modelId="{C64E9599-353D-4F4F-A032-297A4061FF53}">
      <dgm:prSet phldrT="[Text]"/>
      <dgm:spPr/>
      <dgm:t>
        <a:bodyPr/>
        <a:lstStyle/>
        <a:p>
          <a:r>
            <a:rPr lang="sv-SE" dirty="0"/>
            <a:t>Job Title</a:t>
          </a:r>
          <a:endParaRPr lang="en-US" dirty="0"/>
        </a:p>
      </dgm:t>
    </dgm:pt>
    <dgm:pt modelId="{DFE74AFB-C885-4E73-9C94-4C0671ABD2DE}" type="parTrans" cxnId="{CD94FDCD-D506-4348-B40D-23B58D56B721}">
      <dgm:prSet/>
      <dgm:spPr/>
      <dgm:t>
        <a:bodyPr/>
        <a:lstStyle/>
        <a:p>
          <a:endParaRPr lang="en-US"/>
        </a:p>
      </dgm:t>
    </dgm:pt>
    <dgm:pt modelId="{E93F016E-5DCD-4892-AC90-4A70A752AFD9}" type="sibTrans" cxnId="{CD94FDCD-D506-4348-B40D-23B58D56B721}">
      <dgm:prSet/>
      <dgm:spPr/>
      <dgm:t>
        <a:bodyPr/>
        <a:lstStyle/>
        <a:p>
          <a:endParaRPr lang="en-US"/>
        </a:p>
      </dgm:t>
    </dgm:pt>
    <dgm:pt modelId="{6DA56D8C-6EFA-442A-8AE6-1B2A697D9300}">
      <dgm:prSet phldrT="[Text]"/>
      <dgm:spPr/>
      <dgm:t>
        <a:bodyPr/>
        <a:lstStyle/>
        <a:p>
          <a:r>
            <a:rPr lang="sv-SE" dirty="0"/>
            <a:t>Context</a:t>
          </a:r>
          <a:endParaRPr lang="en-US" dirty="0"/>
        </a:p>
      </dgm:t>
    </dgm:pt>
    <dgm:pt modelId="{5A21670E-EA27-4149-B476-4AF75651C4C9}" type="parTrans" cxnId="{DE889674-F3A6-4A5D-866D-781FFA37738E}">
      <dgm:prSet/>
      <dgm:spPr/>
      <dgm:t>
        <a:bodyPr/>
        <a:lstStyle/>
        <a:p>
          <a:endParaRPr lang="en-US"/>
        </a:p>
      </dgm:t>
    </dgm:pt>
    <dgm:pt modelId="{4E884EC9-1ACF-457D-8217-700E5BDF605C}" type="sibTrans" cxnId="{DE889674-F3A6-4A5D-866D-781FFA37738E}">
      <dgm:prSet/>
      <dgm:spPr/>
      <dgm:t>
        <a:bodyPr/>
        <a:lstStyle/>
        <a:p>
          <a:endParaRPr lang="en-US"/>
        </a:p>
      </dgm:t>
    </dgm:pt>
    <dgm:pt modelId="{7145D151-79A1-484F-B8F7-35E214D8927E}">
      <dgm:prSet phldrT="[Text]"/>
      <dgm:spPr/>
      <dgm:t>
        <a:bodyPr/>
        <a:lstStyle/>
        <a:p>
          <a:r>
            <a:rPr lang="sv-SE" dirty="0"/>
            <a:t>5 – 10 years</a:t>
          </a:r>
          <a:endParaRPr lang="en-US" dirty="0"/>
        </a:p>
      </dgm:t>
    </dgm:pt>
    <dgm:pt modelId="{6B170DD3-29B0-4843-8165-387929AE0BA5}" type="parTrans" cxnId="{5ACFE79F-F527-4FDA-A915-749017430170}">
      <dgm:prSet/>
      <dgm:spPr/>
      <dgm:t>
        <a:bodyPr/>
        <a:lstStyle/>
        <a:p>
          <a:endParaRPr lang="en-US"/>
        </a:p>
      </dgm:t>
    </dgm:pt>
    <dgm:pt modelId="{2871A0E7-B9E3-43A0-BC2A-7284E9FF0720}" type="sibTrans" cxnId="{5ACFE79F-F527-4FDA-A915-749017430170}">
      <dgm:prSet/>
      <dgm:spPr/>
      <dgm:t>
        <a:bodyPr/>
        <a:lstStyle/>
        <a:p>
          <a:endParaRPr lang="en-US"/>
        </a:p>
      </dgm:t>
    </dgm:pt>
    <dgm:pt modelId="{0AB15804-7C39-425D-8825-5EBAB6BD792F}">
      <dgm:prSet phldrT="[Text]"/>
      <dgm:spPr/>
      <dgm:t>
        <a:bodyPr/>
        <a:lstStyle/>
        <a:p>
          <a:r>
            <a:rPr lang="sv-SE" dirty="0"/>
            <a:t>10 – 15 years</a:t>
          </a:r>
          <a:endParaRPr lang="en-US" dirty="0"/>
        </a:p>
      </dgm:t>
    </dgm:pt>
    <dgm:pt modelId="{AA230151-B92A-48BD-AE52-B61DA75802F8}" type="parTrans" cxnId="{21CF3330-D1D0-409A-BFEE-8B41606BA986}">
      <dgm:prSet/>
      <dgm:spPr/>
      <dgm:t>
        <a:bodyPr/>
        <a:lstStyle/>
        <a:p>
          <a:endParaRPr lang="en-US"/>
        </a:p>
      </dgm:t>
    </dgm:pt>
    <dgm:pt modelId="{09A78F1F-34E3-4903-A338-E93481514578}" type="sibTrans" cxnId="{21CF3330-D1D0-409A-BFEE-8B41606BA986}">
      <dgm:prSet/>
      <dgm:spPr/>
      <dgm:t>
        <a:bodyPr/>
        <a:lstStyle/>
        <a:p>
          <a:endParaRPr lang="en-US"/>
        </a:p>
      </dgm:t>
    </dgm:pt>
    <dgm:pt modelId="{8860D2ED-BC93-457F-8A42-1C81FF8E5C56}">
      <dgm:prSet phldrT="[Text]"/>
      <dgm:spPr/>
      <dgm:t>
        <a:bodyPr/>
        <a:lstStyle/>
        <a:p>
          <a:r>
            <a:rPr lang="sv-SE" dirty="0"/>
            <a:t>15 – 25 years</a:t>
          </a:r>
          <a:endParaRPr lang="en-US" dirty="0"/>
        </a:p>
      </dgm:t>
    </dgm:pt>
    <dgm:pt modelId="{0D8F2AFC-BBFF-46AB-ABC4-D1CF156ABA8E}" type="parTrans" cxnId="{97428BEA-970C-46F5-B5BA-E4DA881FFB3E}">
      <dgm:prSet/>
      <dgm:spPr/>
      <dgm:t>
        <a:bodyPr/>
        <a:lstStyle/>
        <a:p>
          <a:endParaRPr lang="en-US"/>
        </a:p>
      </dgm:t>
    </dgm:pt>
    <dgm:pt modelId="{180F8F55-3FB8-4CFA-919F-AE068A0E789F}" type="sibTrans" cxnId="{97428BEA-970C-46F5-B5BA-E4DA881FFB3E}">
      <dgm:prSet/>
      <dgm:spPr/>
      <dgm:t>
        <a:bodyPr/>
        <a:lstStyle/>
        <a:p>
          <a:endParaRPr lang="en-US"/>
        </a:p>
      </dgm:t>
    </dgm:pt>
    <dgm:pt modelId="{1763B25C-6677-4DA4-99A8-C9C66637BDEF}">
      <dgm:prSet phldrT="[Text]"/>
      <dgm:spPr/>
      <dgm:t>
        <a:bodyPr/>
        <a:lstStyle/>
        <a:p>
          <a:r>
            <a:rPr lang="sv-SE" dirty="0"/>
            <a:t>25+ years</a:t>
          </a:r>
          <a:endParaRPr lang="en-US" dirty="0"/>
        </a:p>
      </dgm:t>
    </dgm:pt>
    <dgm:pt modelId="{E444BFBF-80CF-4B07-ABF4-71DD030F8EB2}" type="parTrans" cxnId="{0F919186-8D88-4E66-B3B5-DB9AD3DA22EB}">
      <dgm:prSet/>
      <dgm:spPr/>
      <dgm:t>
        <a:bodyPr/>
        <a:lstStyle/>
        <a:p>
          <a:endParaRPr lang="en-US"/>
        </a:p>
      </dgm:t>
    </dgm:pt>
    <dgm:pt modelId="{ED784933-B39C-49FA-A59A-5F0D8B45FFAD}" type="sibTrans" cxnId="{0F919186-8D88-4E66-B3B5-DB9AD3DA22EB}">
      <dgm:prSet/>
      <dgm:spPr/>
      <dgm:t>
        <a:bodyPr/>
        <a:lstStyle/>
        <a:p>
          <a:endParaRPr lang="en-US"/>
        </a:p>
      </dgm:t>
    </dgm:pt>
    <dgm:pt modelId="{2A0D823F-A81E-46B6-B62E-C33A751C00B4}">
      <dgm:prSet phldrT="[Text]"/>
      <dgm:spPr/>
      <dgm:t>
        <a:bodyPr/>
        <a:lstStyle/>
        <a:p>
          <a:r>
            <a:rPr lang="sv-SE" dirty="0"/>
            <a:t>Developer and Software Engineer</a:t>
          </a:r>
          <a:endParaRPr lang="en-US" dirty="0"/>
        </a:p>
      </dgm:t>
    </dgm:pt>
    <dgm:pt modelId="{A3B78F88-19B1-4818-A44C-4643C072357E}" type="parTrans" cxnId="{553F472A-813D-45F5-B9A5-AFF7F37BC708}">
      <dgm:prSet/>
      <dgm:spPr/>
      <dgm:t>
        <a:bodyPr/>
        <a:lstStyle/>
        <a:p>
          <a:endParaRPr lang="en-US"/>
        </a:p>
      </dgm:t>
    </dgm:pt>
    <dgm:pt modelId="{6E80AB89-9E61-40C0-9767-FB02B6EB537E}" type="sibTrans" cxnId="{553F472A-813D-45F5-B9A5-AFF7F37BC708}">
      <dgm:prSet/>
      <dgm:spPr/>
      <dgm:t>
        <a:bodyPr/>
        <a:lstStyle/>
        <a:p>
          <a:endParaRPr lang="en-US"/>
        </a:p>
      </dgm:t>
    </dgm:pt>
    <dgm:pt modelId="{C6734BE7-5CF2-4586-826D-4E8A8519B9FB}">
      <dgm:prSet phldrT="[Text]"/>
      <dgm:spPr/>
      <dgm:t>
        <a:bodyPr/>
        <a:lstStyle/>
        <a:p>
          <a:r>
            <a:rPr lang="sv-SE" dirty="0"/>
            <a:t>Architect</a:t>
          </a:r>
          <a:endParaRPr lang="en-US" dirty="0"/>
        </a:p>
      </dgm:t>
    </dgm:pt>
    <dgm:pt modelId="{6D484A9B-C91C-46B2-8956-62D5E658795F}" type="parTrans" cxnId="{2297762E-3E99-43EC-A338-BD782BF5F239}">
      <dgm:prSet/>
      <dgm:spPr/>
      <dgm:t>
        <a:bodyPr/>
        <a:lstStyle/>
        <a:p>
          <a:endParaRPr lang="en-US"/>
        </a:p>
      </dgm:t>
    </dgm:pt>
    <dgm:pt modelId="{322F1DF7-A152-4DC4-A832-54FA517FAE59}" type="sibTrans" cxnId="{2297762E-3E99-43EC-A338-BD782BF5F239}">
      <dgm:prSet/>
      <dgm:spPr/>
      <dgm:t>
        <a:bodyPr/>
        <a:lstStyle/>
        <a:p>
          <a:endParaRPr lang="en-US"/>
        </a:p>
      </dgm:t>
    </dgm:pt>
    <dgm:pt modelId="{BD951C6A-2A90-4755-B428-C4B2AB778FC2}">
      <dgm:prSet phldrT="[Text]"/>
      <dgm:spPr/>
      <dgm:t>
        <a:bodyPr/>
        <a:lstStyle/>
        <a:p>
          <a:r>
            <a:rPr lang="sv-SE" dirty="0"/>
            <a:t>Manager</a:t>
          </a:r>
          <a:endParaRPr lang="en-US" dirty="0"/>
        </a:p>
      </dgm:t>
    </dgm:pt>
    <dgm:pt modelId="{F83CD58B-F215-4C51-A66E-A80E9ED708BD}" type="parTrans" cxnId="{70EAB364-E9A1-45A9-BD1C-2A2A11A4F890}">
      <dgm:prSet/>
      <dgm:spPr/>
      <dgm:t>
        <a:bodyPr/>
        <a:lstStyle/>
        <a:p>
          <a:endParaRPr lang="en-US"/>
        </a:p>
      </dgm:t>
    </dgm:pt>
    <dgm:pt modelId="{00B244FB-8AA6-4936-AA2F-90D73D97A0A7}" type="sibTrans" cxnId="{70EAB364-E9A1-45A9-BD1C-2A2A11A4F890}">
      <dgm:prSet/>
      <dgm:spPr/>
      <dgm:t>
        <a:bodyPr/>
        <a:lstStyle/>
        <a:p>
          <a:endParaRPr lang="en-US"/>
        </a:p>
      </dgm:t>
    </dgm:pt>
    <dgm:pt modelId="{1F0071AE-DA3E-4F8B-A386-3751C1FFBDDA}">
      <dgm:prSet phldrT="[Text]"/>
      <dgm:spPr/>
      <dgm:t>
        <a:bodyPr/>
        <a:lstStyle/>
        <a:p>
          <a:r>
            <a:rPr lang="sv-SE" dirty="0"/>
            <a:t>Other</a:t>
          </a:r>
          <a:endParaRPr lang="en-US" dirty="0"/>
        </a:p>
      </dgm:t>
    </dgm:pt>
    <dgm:pt modelId="{5510BA0F-845C-402B-8580-48A16E8FE938}" type="parTrans" cxnId="{E9664386-4A5A-4548-A1E7-EBBE69E369A9}">
      <dgm:prSet/>
      <dgm:spPr/>
      <dgm:t>
        <a:bodyPr/>
        <a:lstStyle/>
        <a:p>
          <a:endParaRPr lang="en-US"/>
        </a:p>
      </dgm:t>
    </dgm:pt>
    <dgm:pt modelId="{AC9DAAE5-8C9F-4D63-8441-770EBF6830FB}" type="sibTrans" cxnId="{E9664386-4A5A-4548-A1E7-EBBE69E369A9}">
      <dgm:prSet/>
      <dgm:spPr/>
      <dgm:t>
        <a:bodyPr/>
        <a:lstStyle/>
        <a:p>
          <a:endParaRPr lang="en-US"/>
        </a:p>
      </dgm:t>
    </dgm:pt>
    <dgm:pt modelId="{83F9C70F-030F-4E1D-BDB5-844CE3B1CFFD}">
      <dgm:prSet phldrT="[Text]"/>
      <dgm:spPr/>
      <dgm:t>
        <a:bodyPr/>
        <a:lstStyle/>
        <a:p>
          <a:r>
            <a:rPr lang="sv-SE" dirty="0"/>
            <a:t>Working professionally, and deciding a software platform for a group</a:t>
          </a:r>
          <a:endParaRPr lang="en-US" dirty="0"/>
        </a:p>
      </dgm:t>
    </dgm:pt>
    <dgm:pt modelId="{BB8AC034-210F-4D7C-A57B-29AC664F17B8}" type="parTrans" cxnId="{3AA89E23-EB45-4254-A706-759BDB73065A}">
      <dgm:prSet/>
      <dgm:spPr/>
      <dgm:t>
        <a:bodyPr/>
        <a:lstStyle/>
        <a:p>
          <a:endParaRPr lang="en-US"/>
        </a:p>
      </dgm:t>
    </dgm:pt>
    <dgm:pt modelId="{3901C5C4-1DE0-407E-9F9E-8D61A09A4D01}" type="sibTrans" cxnId="{3AA89E23-EB45-4254-A706-759BDB73065A}">
      <dgm:prSet/>
      <dgm:spPr/>
      <dgm:t>
        <a:bodyPr/>
        <a:lstStyle/>
        <a:p>
          <a:endParaRPr lang="en-US"/>
        </a:p>
      </dgm:t>
    </dgm:pt>
    <dgm:pt modelId="{2910F6F5-4F7C-409D-8FB2-2AD8CD625D03}">
      <dgm:prSet phldrT="[Text]"/>
      <dgm:spPr/>
      <dgm:t>
        <a:bodyPr/>
        <a:lstStyle/>
        <a:p>
          <a:r>
            <a:rPr lang="sv-SE" dirty="0"/>
            <a:t>Working professionally, and you are the only one affected by the decision</a:t>
          </a:r>
          <a:endParaRPr lang="en-US" dirty="0"/>
        </a:p>
      </dgm:t>
    </dgm:pt>
    <dgm:pt modelId="{35B52E30-D933-4D67-890E-99E55245B87D}" type="parTrans" cxnId="{5E38746E-4AF9-48CE-B1C4-2D859633E16D}">
      <dgm:prSet/>
      <dgm:spPr/>
      <dgm:t>
        <a:bodyPr/>
        <a:lstStyle/>
        <a:p>
          <a:endParaRPr lang="en-US"/>
        </a:p>
      </dgm:t>
    </dgm:pt>
    <dgm:pt modelId="{20B8E2DA-156F-468C-A9AA-095F219AF1E6}" type="sibTrans" cxnId="{5E38746E-4AF9-48CE-B1C4-2D859633E16D}">
      <dgm:prSet/>
      <dgm:spPr/>
      <dgm:t>
        <a:bodyPr/>
        <a:lstStyle/>
        <a:p>
          <a:endParaRPr lang="en-US"/>
        </a:p>
      </dgm:t>
    </dgm:pt>
    <dgm:pt modelId="{5436DB89-C8A3-4974-9C03-13FC747C1786}">
      <dgm:prSet phldrT="[Text]"/>
      <dgm:spPr/>
      <dgm:t>
        <a:bodyPr/>
        <a:lstStyle/>
        <a:p>
          <a:r>
            <a:rPr lang="sv-SE" dirty="0"/>
            <a:t>Working non-professionally on a hobby project</a:t>
          </a:r>
          <a:endParaRPr lang="en-US" dirty="0"/>
        </a:p>
      </dgm:t>
    </dgm:pt>
    <dgm:pt modelId="{B9041EE7-7F88-42C8-9F67-479D24C425C0}" type="parTrans" cxnId="{089C981F-6995-4708-ABD2-0C51422CB64C}">
      <dgm:prSet/>
      <dgm:spPr/>
      <dgm:t>
        <a:bodyPr/>
        <a:lstStyle/>
        <a:p>
          <a:endParaRPr lang="en-US"/>
        </a:p>
      </dgm:t>
    </dgm:pt>
    <dgm:pt modelId="{2A1F72B0-538F-41E6-A54B-2990D18F997D}" type="sibTrans" cxnId="{089C981F-6995-4708-ABD2-0C51422CB64C}">
      <dgm:prSet/>
      <dgm:spPr/>
      <dgm:t>
        <a:bodyPr/>
        <a:lstStyle/>
        <a:p>
          <a:endParaRPr lang="en-US"/>
        </a:p>
      </dgm:t>
    </dgm:pt>
    <dgm:pt modelId="{72BB57F3-DFB3-4B00-8D29-386471E8C6FA}">
      <dgm:prSet phldrT="[Text]"/>
      <dgm:spPr/>
      <dgm:t>
        <a:bodyPr/>
        <a:lstStyle/>
        <a:p>
          <a:r>
            <a:rPr lang="sv-SE" dirty="0"/>
            <a:t>Decision Makers</a:t>
          </a:r>
          <a:endParaRPr lang="en-US" dirty="0"/>
        </a:p>
      </dgm:t>
    </dgm:pt>
    <dgm:pt modelId="{D435F1DD-45CF-44FD-92CA-67D753BF5923}" type="parTrans" cxnId="{E0395556-1004-4968-AFC9-9404431EF1BC}">
      <dgm:prSet/>
      <dgm:spPr/>
      <dgm:t>
        <a:bodyPr/>
        <a:lstStyle/>
        <a:p>
          <a:endParaRPr lang="en-US"/>
        </a:p>
      </dgm:t>
    </dgm:pt>
    <dgm:pt modelId="{3706A558-63F0-4756-BB69-0F98A043BDAB}" type="sibTrans" cxnId="{E0395556-1004-4968-AFC9-9404431EF1BC}">
      <dgm:prSet/>
      <dgm:spPr/>
      <dgm:t>
        <a:bodyPr/>
        <a:lstStyle/>
        <a:p>
          <a:endParaRPr lang="en-US"/>
        </a:p>
      </dgm:t>
    </dgm:pt>
    <dgm:pt modelId="{AE375883-8B2A-49C7-940D-2C15F7C19C86}">
      <dgm:prSet phldrT="[Text]"/>
      <dgm:spPr/>
      <dgm:t>
        <a:bodyPr/>
        <a:lstStyle/>
        <a:p>
          <a:r>
            <a:rPr lang="sv-SE" dirty="0"/>
            <a:t>Is in position to make decision for other</a:t>
          </a:r>
          <a:endParaRPr lang="en-US" dirty="0"/>
        </a:p>
      </dgm:t>
    </dgm:pt>
    <dgm:pt modelId="{D5D6121B-9B28-4D3A-BE9C-D97EE013C413}" type="parTrans" cxnId="{219C4202-F62C-4267-BC8D-C8D600D4F406}">
      <dgm:prSet/>
      <dgm:spPr/>
      <dgm:t>
        <a:bodyPr/>
        <a:lstStyle/>
        <a:p>
          <a:endParaRPr lang="en-US"/>
        </a:p>
      </dgm:t>
    </dgm:pt>
    <dgm:pt modelId="{1B472424-D7AC-416E-9CC2-AA45EFB2ADD5}" type="sibTrans" cxnId="{219C4202-F62C-4267-BC8D-C8D600D4F406}">
      <dgm:prSet/>
      <dgm:spPr/>
      <dgm:t>
        <a:bodyPr/>
        <a:lstStyle/>
        <a:p>
          <a:endParaRPr lang="en-US"/>
        </a:p>
      </dgm:t>
    </dgm:pt>
    <dgm:pt modelId="{C12935F2-94CB-41C3-A8D8-18A2615E7A95}">
      <dgm:prSet phldrT="[Text]"/>
      <dgm:spPr/>
      <dgm:t>
        <a:bodyPr/>
        <a:lstStyle/>
        <a:p>
          <a:r>
            <a:rPr lang="sv-SE" dirty="0"/>
            <a:t>Is not in a position to make decision for other</a:t>
          </a:r>
          <a:endParaRPr lang="en-US" dirty="0"/>
        </a:p>
      </dgm:t>
    </dgm:pt>
    <dgm:pt modelId="{D1BAB2F2-A240-4420-A2D1-060E15404138}" type="parTrans" cxnId="{318B1244-E119-4680-9A2A-48488DB4E19C}">
      <dgm:prSet/>
      <dgm:spPr/>
      <dgm:t>
        <a:bodyPr/>
        <a:lstStyle/>
        <a:p>
          <a:endParaRPr lang="en-US"/>
        </a:p>
      </dgm:t>
    </dgm:pt>
    <dgm:pt modelId="{0A3F7FE7-9C47-4E8C-A4B9-8E6B10246376}" type="sibTrans" cxnId="{318B1244-E119-4680-9A2A-48488DB4E19C}">
      <dgm:prSet/>
      <dgm:spPr/>
      <dgm:t>
        <a:bodyPr/>
        <a:lstStyle/>
        <a:p>
          <a:endParaRPr lang="en-US"/>
        </a:p>
      </dgm:t>
    </dgm:pt>
    <dgm:pt modelId="{47E6A199-3152-43E4-8CF9-7CD7D0B2007E}" type="pres">
      <dgm:prSet presAssocID="{CD191573-05C7-424B-8118-DD25FC74F2A2}" presName="vert0" presStyleCnt="0">
        <dgm:presLayoutVars>
          <dgm:dir/>
          <dgm:animOne val="branch"/>
          <dgm:animLvl val="lvl"/>
        </dgm:presLayoutVars>
      </dgm:prSet>
      <dgm:spPr/>
    </dgm:pt>
    <dgm:pt modelId="{19BFC780-C67E-426F-AC02-8AFD7DACB0C3}" type="pres">
      <dgm:prSet presAssocID="{D386A467-E00E-4185-8970-79C5D170CCB9}" presName="thickLine" presStyleLbl="alignNode1" presStyleIdx="0" presStyleCnt="4"/>
      <dgm:spPr/>
    </dgm:pt>
    <dgm:pt modelId="{2CCA8E64-9989-4486-B5CA-CA81F6EE9ADF}" type="pres">
      <dgm:prSet presAssocID="{D386A467-E00E-4185-8970-79C5D170CCB9}" presName="horz1" presStyleCnt="0"/>
      <dgm:spPr/>
    </dgm:pt>
    <dgm:pt modelId="{DA69255D-5701-4FB7-8A81-D7A0E82F5628}" type="pres">
      <dgm:prSet presAssocID="{D386A467-E00E-4185-8970-79C5D170CCB9}" presName="tx1" presStyleLbl="revTx" presStyleIdx="0" presStyleCnt="18"/>
      <dgm:spPr/>
    </dgm:pt>
    <dgm:pt modelId="{7F0FAE14-45AE-4B5A-8FFF-1C8BE56E6FA4}" type="pres">
      <dgm:prSet presAssocID="{D386A467-E00E-4185-8970-79C5D170CCB9}" presName="vert1" presStyleCnt="0"/>
      <dgm:spPr/>
    </dgm:pt>
    <dgm:pt modelId="{FBF339B9-8552-4408-84B2-95E96801CBBF}" type="pres">
      <dgm:prSet presAssocID="{6E4D23C2-10C9-4D0A-BD55-1A23B11C7EB4}" presName="vertSpace2a" presStyleCnt="0"/>
      <dgm:spPr/>
    </dgm:pt>
    <dgm:pt modelId="{0C0013D2-4F76-4E17-9493-A68BD4A22215}" type="pres">
      <dgm:prSet presAssocID="{6E4D23C2-10C9-4D0A-BD55-1A23B11C7EB4}" presName="horz2" presStyleCnt="0"/>
      <dgm:spPr/>
    </dgm:pt>
    <dgm:pt modelId="{0AE6282D-05F3-40E3-83C0-95AF7BFAD633}" type="pres">
      <dgm:prSet presAssocID="{6E4D23C2-10C9-4D0A-BD55-1A23B11C7EB4}" presName="horzSpace2" presStyleCnt="0"/>
      <dgm:spPr/>
    </dgm:pt>
    <dgm:pt modelId="{93C9F4E1-A8F3-41B1-AD76-FB50F93A3D88}" type="pres">
      <dgm:prSet presAssocID="{6E4D23C2-10C9-4D0A-BD55-1A23B11C7EB4}" presName="tx2" presStyleLbl="revTx" presStyleIdx="1" presStyleCnt="18"/>
      <dgm:spPr/>
    </dgm:pt>
    <dgm:pt modelId="{7452F37D-8166-4EE0-9F5B-9BC133D7ADE0}" type="pres">
      <dgm:prSet presAssocID="{6E4D23C2-10C9-4D0A-BD55-1A23B11C7EB4}" presName="vert2" presStyleCnt="0"/>
      <dgm:spPr/>
    </dgm:pt>
    <dgm:pt modelId="{BF591AF7-C72F-43E1-8891-DA963634A27F}" type="pres">
      <dgm:prSet presAssocID="{6E4D23C2-10C9-4D0A-BD55-1A23B11C7EB4}" presName="thinLine2b" presStyleLbl="callout" presStyleIdx="0" presStyleCnt="14"/>
      <dgm:spPr/>
    </dgm:pt>
    <dgm:pt modelId="{2ED7A4EC-8B8D-4E1D-85F4-5D9AACF86942}" type="pres">
      <dgm:prSet presAssocID="{6E4D23C2-10C9-4D0A-BD55-1A23B11C7EB4}" presName="vertSpace2b" presStyleCnt="0"/>
      <dgm:spPr/>
    </dgm:pt>
    <dgm:pt modelId="{DD43D9C4-B7EC-40D3-8ED8-6D68005BF0EB}" type="pres">
      <dgm:prSet presAssocID="{7145D151-79A1-484F-B8F7-35E214D8927E}" presName="horz2" presStyleCnt="0"/>
      <dgm:spPr/>
    </dgm:pt>
    <dgm:pt modelId="{71EFEF9A-6CB3-4498-A062-7E61A0C3761C}" type="pres">
      <dgm:prSet presAssocID="{7145D151-79A1-484F-B8F7-35E214D8927E}" presName="horzSpace2" presStyleCnt="0"/>
      <dgm:spPr/>
    </dgm:pt>
    <dgm:pt modelId="{58D14CD2-A885-4B66-9780-2E1B131A309F}" type="pres">
      <dgm:prSet presAssocID="{7145D151-79A1-484F-B8F7-35E214D8927E}" presName="tx2" presStyleLbl="revTx" presStyleIdx="2" presStyleCnt="18"/>
      <dgm:spPr/>
    </dgm:pt>
    <dgm:pt modelId="{0AF571F6-ED72-48D3-BB45-67BD219D3A85}" type="pres">
      <dgm:prSet presAssocID="{7145D151-79A1-484F-B8F7-35E214D8927E}" presName="vert2" presStyleCnt="0"/>
      <dgm:spPr/>
    </dgm:pt>
    <dgm:pt modelId="{C7F636B3-44B0-4889-A713-5BE053EDAE7D}" type="pres">
      <dgm:prSet presAssocID="{7145D151-79A1-484F-B8F7-35E214D8927E}" presName="thinLine2b" presStyleLbl="callout" presStyleIdx="1" presStyleCnt="14"/>
      <dgm:spPr/>
    </dgm:pt>
    <dgm:pt modelId="{FA5614E3-AFBE-44AD-8896-2943AE3D6530}" type="pres">
      <dgm:prSet presAssocID="{7145D151-79A1-484F-B8F7-35E214D8927E}" presName="vertSpace2b" presStyleCnt="0"/>
      <dgm:spPr/>
    </dgm:pt>
    <dgm:pt modelId="{B2243484-382E-4851-97FD-7336CD307FA3}" type="pres">
      <dgm:prSet presAssocID="{0AB15804-7C39-425D-8825-5EBAB6BD792F}" presName="horz2" presStyleCnt="0"/>
      <dgm:spPr/>
    </dgm:pt>
    <dgm:pt modelId="{3565BE0A-DBDF-47E6-8040-3C7DEC50482C}" type="pres">
      <dgm:prSet presAssocID="{0AB15804-7C39-425D-8825-5EBAB6BD792F}" presName="horzSpace2" presStyleCnt="0"/>
      <dgm:spPr/>
    </dgm:pt>
    <dgm:pt modelId="{A7AABFFC-ECE6-46BC-8A16-9F78B53CA74C}" type="pres">
      <dgm:prSet presAssocID="{0AB15804-7C39-425D-8825-5EBAB6BD792F}" presName="tx2" presStyleLbl="revTx" presStyleIdx="3" presStyleCnt="18"/>
      <dgm:spPr/>
    </dgm:pt>
    <dgm:pt modelId="{1CE5751D-9300-4612-B29B-04E929C9E62C}" type="pres">
      <dgm:prSet presAssocID="{0AB15804-7C39-425D-8825-5EBAB6BD792F}" presName="vert2" presStyleCnt="0"/>
      <dgm:spPr/>
    </dgm:pt>
    <dgm:pt modelId="{BA2E97F0-37EC-462B-B2AB-AA1950C6399D}" type="pres">
      <dgm:prSet presAssocID="{0AB15804-7C39-425D-8825-5EBAB6BD792F}" presName="thinLine2b" presStyleLbl="callout" presStyleIdx="2" presStyleCnt="14"/>
      <dgm:spPr/>
    </dgm:pt>
    <dgm:pt modelId="{CF162AED-82BF-4F1B-B592-3BF1D8DD9B6A}" type="pres">
      <dgm:prSet presAssocID="{0AB15804-7C39-425D-8825-5EBAB6BD792F}" presName="vertSpace2b" presStyleCnt="0"/>
      <dgm:spPr/>
    </dgm:pt>
    <dgm:pt modelId="{7B29ACE7-784A-412C-ABF0-85E494C0766B}" type="pres">
      <dgm:prSet presAssocID="{8860D2ED-BC93-457F-8A42-1C81FF8E5C56}" presName="horz2" presStyleCnt="0"/>
      <dgm:spPr/>
    </dgm:pt>
    <dgm:pt modelId="{8B8DA119-9C24-45D9-B3C2-1BA75C48E336}" type="pres">
      <dgm:prSet presAssocID="{8860D2ED-BC93-457F-8A42-1C81FF8E5C56}" presName="horzSpace2" presStyleCnt="0"/>
      <dgm:spPr/>
    </dgm:pt>
    <dgm:pt modelId="{EF92C5BA-811E-4A72-B6F0-28A5983EC714}" type="pres">
      <dgm:prSet presAssocID="{8860D2ED-BC93-457F-8A42-1C81FF8E5C56}" presName="tx2" presStyleLbl="revTx" presStyleIdx="4" presStyleCnt="18"/>
      <dgm:spPr/>
    </dgm:pt>
    <dgm:pt modelId="{7B50A1A5-B529-41A0-96C7-C69918FEBB54}" type="pres">
      <dgm:prSet presAssocID="{8860D2ED-BC93-457F-8A42-1C81FF8E5C56}" presName="vert2" presStyleCnt="0"/>
      <dgm:spPr/>
    </dgm:pt>
    <dgm:pt modelId="{D3E46B41-6F93-4720-8B59-72A67AFA97C6}" type="pres">
      <dgm:prSet presAssocID="{8860D2ED-BC93-457F-8A42-1C81FF8E5C56}" presName="thinLine2b" presStyleLbl="callout" presStyleIdx="3" presStyleCnt="14"/>
      <dgm:spPr/>
    </dgm:pt>
    <dgm:pt modelId="{7970F72D-CFE8-4763-9C2B-C052D32DC5F3}" type="pres">
      <dgm:prSet presAssocID="{8860D2ED-BC93-457F-8A42-1C81FF8E5C56}" presName="vertSpace2b" presStyleCnt="0"/>
      <dgm:spPr/>
    </dgm:pt>
    <dgm:pt modelId="{E8613E94-781D-48B3-B92B-200A56A8C89E}" type="pres">
      <dgm:prSet presAssocID="{1763B25C-6677-4DA4-99A8-C9C66637BDEF}" presName="horz2" presStyleCnt="0"/>
      <dgm:spPr/>
    </dgm:pt>
    <dgm:pt modelId="{0238A124-5F2C-44A3-B990-9F8A92C240EA}" type="pres">
      <dgm:prSet presAssocID="{1763B25C-6677-4DA4-99A8-C9C66637BDEF}" presName="horzSpace2" presStyleCnt="0"/>
      <dgm:spPr/>
    </dgm:pt>
    <dgm:pt modelId="{F94A6829-2C30-47C0-A4F5-F61CF0911580}" type="pres">
      <dgm:prSet presAssocID="{1763B25C-6677-4DA4-99A8-C9C66637BDEF}" presName="tx2" presStyleLbl="revTx" presStyleIdx="5" presStyleCnt="18"/>
      <dgm:spPr/>
    </dgm:pt>
    <dgm:pt modelId="{5C3FB66C-DC94-4309-BD23-DD77449B9F77}" type="pres">
      <dgm:prSet presAssocID="{1763B25C-6677-4DA4-99A8-C9C66637BDEF}" presName="vert2" presStyleCnt="0"/>
      <dgm:spPr/>
    </dgm:pt>
    <dgm:pt modelId="{66FA0643-80D8-45E3-BE47-4B1AF0347A7C}" type="pres">
      <dgm:prSet presAssocID="{1763B25C-6677-4DA4-99A8-C9C66637BDEF}" presName="thinLine2b" presStyleLbl="callout" presStyleIdx="4" presStyleCnt="14"/>
      <dgm:spPr/>
    </dgm:pt>
    <dgm:pt modelId="{2DD78504-A57E-4DBA-8739-244002F75D2F}" type="pres">
      <dgm:prSet presAssocID="{1763B25C-6677-4DA4-99A8-C9C66637BDEF}" presName="vertSpace2b" presStyleCnt="0"/>
      <dgm:spPr/>
    </dgm:pt>
    <dgm:pt modelId="{F7E8A092-A3C5-4D94-8A91-47F78E462185}" type="pres">
      <dgm:prSet presAssocID="{C64E9599-353D-4F4F-A032-297A4061FF53}" presName="thickLine" presStyleLbl="alignNode1" presStyleIdx="1" presStyleCnt="4"/>
      <dgm:spPr/>
    </dgm:pt>
    <dgm:pt modelId="{CC246583-0AE0-4673-A54A-7FCE3706CA76}" type="pres">
      <dgm:prSet presAssocID="{C64E9599-353D-4F4F-A032-297A4061FF53}" presName="horz1" presStyleCnt="0"/>
      <dgm:spPr/>
    </dgm:pt>
    <dgm:pt modelId="{A265765D-3FC7-4184-86E0-DA79E7DDD276}" type="pres">
      <dgm:prSet presAssocID="{C64E9599-353D-4F4F-A032-297A4061FF53}" presName="tx1" presStyleLbl="revTx" presStyleIdx="6" presStyleCnt="18"/>
      <dgm:spPr/>
    </dgm:pt>
    <dgm:pt modelId="{53355268-C489-425D-805E-303302CCB10A}" type="pres">
      <dgm:prSet presAssocID="{C64E9599-353D-4F4F-A032-297A4061FF53}" presName="vert1" presStyleCnt="0"/>
      <dgm:spPr/>
    </dgm:pt>
    <dgm:pt modelId="{0F04C90F-6FFC-4FC9-8443-FD08C65E971C}" type="pres">
      <dgm:prSet presAssocID="{2A0D823F-A81E-46B6-B62E-C33A751C00B4}" presName="vertSpace2a" presStyleCnt="0"/>
      <dgm:spPr/>
    </dgm:pt>
    <dgm:pt modelId="{7363BE36-3A05-4490-8685-F8BF0135CA05}" type="pres">
      <dgm:prSet presAssocID="{2A0D823F-A81E-46B6-B62E-C33A751C00B4}" presName="horz2" presStyleCnt="0"/>
      <dgm:spPr/>
    </dgm:pt>
    <dgm:pt modelId="{F59F8D1F-F34A-4D6B-AFC3-23A97E08EE9E}" type="pres">
      <dgm:prSet presAssocID="{2A0D823F-A81E-46B6-B62E-C33A751C00B4}" presName="horzSpace2" presStyleCnt="0"/>
      <dgm:spPr/>
    </dgm:pt>
    <dgm:pt modelId="{01FC7515-2BA8-44ED-9F99-83F5639E6858}" type="pres">
      <dgm:prSet presAssocID="{2A0D823F-A81E-46B6-B62E-C33A751C00B4}" presName="tx2" presStyleLbl="revTx" presStyleIdx="7" presStyleCnt="18"/>
      <dgm:spPr/>
    </dgm:pt>
    <dgm:pt modelId="{28079FD0-23B9-4E3E-B3F3-3D752C6C7A66}" type="pres">
      <dgm:prSet presAssocID="{2A0D823F-A81E-46B6-B62E-C33A751C00B4}" presName="vert2" presStyleCnt="0"/>
      <dgm:spPr/>
    </dgm:pt>
    <dgm:pt modelId="{BF7DDBAB-A9A6-4A41-B3B0-A1347B2E16FC}" type="pres">
      <dgm:prSet presAssocID="{2A0D823F-A81E-46B6-B62E-C33A751C00B4}" presName="thinLine2b" presStyleLbl="callout" presStyleIdx="5" presStyleCnt="14"/>
      <dgm:spPr/>
    </dgm:pt>
    <dgm:pt modelId="{4051AE46-4891-4FE4-BD2A-F241B9E82C60}" type="pres">
      <dgm:prSet presAssocID="{2A0D823F-A81E-46B6-B62E-C33A751C00B4}" presName="vertSpace2b" presStyleCnt="0"/>
      <dgm:spPr/>
    </dgm:pt>
    <dgm:pt modelId="{FCBE5F40-E2A3-4F6F-9336-7F888A8FB6E1}" type="pres">
      <dgm:prSet presAssocID="{C6734BE7-5CF2-4586-826D-4E8A8519B9FB}" presName="horz2" presStyleCnt="0"/>
      <dgm:spPr/>
    </dgm:pt>
    <dgm:pt modelId="{6DBCEA9C-1788-4639-9B6A-2277508710A1}" type="pres">
      <dgm:prSet presAssocID="{C6734BE7-5CF2-4586-826D-4E8A8519B9FB}" presName="horzSpace2" presStyleCnt="0"/>
      <dgm:spPr/>
    </dgm:pt>
    <dgm:pt modelId="{B5D18BDF-ADAE-476C-83AB-88BF5FE3DA13}" type="pres">
      <dgm:prSet presAssocID="{C6734BE7-5CF2-4586-826D-4E8A8519B9FB}" presName="tx2" presStyleLbl="revTx" presStyleIdx="8" presStyleCnt="18"/>
      <dgm:spPr/>
    </dgm:pt>
    <dgm:pt modelId="{7724297C-F6C9-4345-8983-D85D5070C63D}" type="pres">
      <dgm:prSet presAssocID="{C6734BE7-5CF2-4586-826D-4E8A8519B9FB}" presName="vert2" presStyleCnt="0"/>
      <dgm:spPr/>
    </dgm:pt>
    <dgm:pt modelId="{022EBC84-E377-4790-BA8B-E478E7E0D884}" type="pres">
      <dgm:prSet presAssocID="{C6734BE7-5CF2-4586-826D-4E8A8519B9FB}" presName="thinLine2b" presStyleLbl="callout" presStyleIdx="6" presStyleCnt="14"/>
      <dgm:spPr/>
    </dgm:pt>
    <dgm:pt modelId="{AA6EBEA6-B959-48F6-97F0-C530F146304B}" type="pres">
      <dgm:prSet presAssocID="{C6734BE7-5CF2-4586-826D-4E8A8519B9FB}" presName="vertSpace2b" presStyleCnt="0"/>
      <dgm:spPr/>
    </dgm:pt>
    <dgm:pt modelId="{AF037D3B-A492-4D08-ADEC-BAB0830ADCD6}" type="pres">
      <dgm:prSet presAssocID="{BD951C6A-2A90-4755-B428-C4B2AB778FC2}" presName="horz2" presStyleCnt="0"/>
      <dgm:spPr/>
    </dgm:pt>
    <dgm:pt modelId="{2B10099A-A9AA-41A2-9196-865E6A715356}" type="pres">
      <dgm:prSet presAssocID="{BD951C6A-2A90-4755-B428-C4B2AB778FC2}" presName="horzSpace2" presStyleCnt="0"/>
      <dgm:spPr/>
    </dgm:pt>
    <dgm:pt modelId="{5FC366FE-60F2-41E2-9F72-84482E6B4EA0}" type="pres">
      <dgm:prSet presAssocID="{BD951C6A-2A90-4755-B428-C4B2AB778FC2}" presName="tx2" presStyleLbl="revTx" presStyleIdx="9" presStyleCnt="18"/>
      <dgm:spPr/>
    </dgm:pt>
    <dgm:pt modelId="{8ED4B761-7417-4334-9574-B5D2634018F6}" type="pres">
      <dgm:prSet presAssocID="{BD951C6A-2A90-4755-B428-C4B2AB778FC2}" presName="vert2" presStyleCnt="0"/>
      <dgm:spPr/>
    </dgm:pt>
    <dgm:pt modelId="{1C06A430-7795-4FD3-BADE-613D350EE082}" type="pres">
      <dgm:prSet presAssocID="{BD951C6A-2A90-4755-B428-C4B2AB778FC2}" presName="thinLine2b" presStyleLbl="callout" presStyleIdx="7" presStyleCnt="14"/>
      <dgm:spPr/>
    </dgm:pt>
    <dgm:pt modelId="{9CFE598C-A979-4EF9-8852-5B3E5B5BA6A4}" type="pres">
      <dgm:prSet presAssocID="{BD951C6A-2A90-4755-B428-C4B2AB778FC2}" presName="vertSpace2b" presStyleCnt="0"/>
      <dgm:spPr/>
    </dgm:pt>
    <dgm:pt modelId="{1F44EF6D-2EB1-44D8-A941-890D15C4C457}" type="pres">
      <dgm:prSet presAssocID="{1F0071AE-DA3E-4F8B-A386-3751C1FFBDDA}" presName="horz2" presStyleCnt="0"/>
      <dgm:spPr/>
    </dgm:pt>
    <dgm:pt modelId="{B8831459-A19D-4231-AD5B-073F615B6908}" type="pres">
      <dgm:prSet presAssocID="{1F0071AE-DA3E-4F8B-A386-3751C1FFBDDA}" presName="horzSpace2" presStyleCnt="0"/>
      <dgm:spPr/>
    </dgm:pt>
    <dgm:pt modelId="{8A375927-C106-4036-91F4-CECF6D9905E3}" type="pres">
      <dgm:prSet presAssocID="{1F0071AE-DA3E-4F8B-A386-3751C1FFBDDA}" presName="tx2" presStyleLbl="revTx" presStyleIdx="10" presStyleCnt="18"/>
      <dgm:spPr/>
    </dgm:pt>
    <dgm:pt modelId="{CA92250F-4A6A-4BA1-A976-5EF1DDF133C8}" type="pres">
      <dgm:prSet presAssocID="{1F0071AE-DA3E-4F8B-A386-3751C1FFBDDA}" presName="vert2" presStyleCnt="0"/>
      <dgm:spPr/>
    </dgm:pt>
    <dgm:pt modelId="{1CBAAA55-7431-400E-9AD2-B7ED342F5D87}" type="pres">
      <dgm:prSet presAssocID="{1F0071AE-DA3E-4F8B-A386-3751C1FFBDDA}" presName="thinLine2b" presStyleLbl="callout" presStyleIdx="8" presStyleCnt="14"/>
      <dgm:spPr/>
    </dgm:pt>
    <dgm:pt modelId="{61C15146-DB61-4DFA-98A4-6629F4A4EA6F}" type="pres">
      <dgm:prSet presAssocID="{1F0071AE-DA3E-4F8B-A386-3751C1FFBDDA}" presName="vertSpace2b" presStyleCnt="0"/>
      <dgm:spPr/>
    </dgm:pt>
    <dgm:pt modelId="{A96EECBB-598E-4E6E-AB58-69B1D3595397}" type="pres">
      <dgm:prSet presAssocID="{6DA56D8C-6EFA-442A-8AE6-1B2A697D9300}" presName="thickLine" presStyleLbl="alignNode1" presStyleIdx="2" presStyleCnt="4"/>
      <dgm:spPr/>
    </dgm:pt>
    <dgm:pt modelId="{76974DAF-2687-4271-8C7A-6905201BA382}" type="pres">
      <dgm:prSet presAssocID="{6DA56D8C-6EFA-442A-8AE6-1B2A697D9300}" presName="horz1" presStyleCnt="0"/>
      <dgm:spPr/>
    </dgm:pt>
    <dgm:pt modelId="{48ADDB1A-0E7A-4435-A51A-AF89F34C3A32}" type="pres">
      <dgm:prSet presAssocID="{6DA56D8C-6EFA-442A-8AE6-1B2A697D9300}" presName="tx1" presStyleLbl="revTx" presStyleIdx="11" presStyleCnt="18"/>
      <dgm:spPr/>
    </dgm:pt>
    <dgm:pt modelId="{96B6AC90-9870-4556-8213-92E27150F07D}" type="pres">
      <dgm:prSet presAssocID="{6DA56D8C-6EFA-442A-8AE6-1B2A697D9300}" presName="vert1" presStyleCnt="0"/>
      <dgm:spPr/>
    </dgm:pt>
    <dgm:pt modelId="{52457C2C-F99F-4784-B47D-84BC633594CE}" type="pres">
      <dgm:prSet presAssocID="{83F9C70F-030F-4E1D-BDB5-844CE3B1CFFD}" presName="vertSpace2a" presStyleCnt="0"/>
      <dgm:spPr/>
    </dgm:pt>
    <dgm:pt modelId="{73A40715-0BA6-4D2D-B0C1-48EE84CA6933}" type="pres">
      <dgm:prSet presAssocID="{83F9C70F-030F-4E1D-BDB5-844CE3B1CFFD}" presName="horz2" presStyleCnt="0"/>
      <dgm:spPr/>
    </dgm:pt>
    <dgm:pt modelId="{C55B5CD6-1AAA-48B9-869F-AE0D123B9E73}" type="pres">
      <dgm:prSet presAssocID="{83F9C70F-030F-4E1D-BDB5-844CE3B1CFFD}" presName="horzSpace2" presStyleCnt="0"/>
      <dgm:spPr/>
    </dgm:pt>
    <dgm:pt modelId="{24ABFBBF-650F-43A3-B901-C3271BC8CC2A}" type="pres">
      <dgm:prSet presAssocID="{83F9C70F-030F-4E1D-BDB5-844CE3B1CFFD}" presName="tx2" presStyleLbl="revTx" presStyleIdx="12" presStyleCnt="18"/>
      <dgm:spPr/>
    </dgm:pt>
    <dgm:pt modelId="{98A1E754-2E72-4054-A217-D201823FB629}" type="pres">
      <dgm:prSet presAssocID="{83F9C70F-030F-4E1D-BDB5-844CE3B1CFFD}" presName="vert2" presStyleCnt="0"/>
      <dgm:spPr/>
    </dgm:pt>
    <dgm:pt modelId="{FBC9B229-3218-403A-AEA3-49D5D290C400}" type="pres">
      <dgm:prSet presAssocID="{83F9C70F-030F-4E1D-BDB5-844CE3B1CFFD}" presName="thinLine2b" presStyleLbl="callout" presStyleIdx="9" presStyleCnt="14"/>
      <dgm:spPr/>
    </dgm:pt>
    <dgm:pt modelId="{29BAEA3E-0609-44A8-AB5F-A5D9F00ED127}" type="pres">
      <dgm:prSet presAssocID="{83F9C70F-030F-4E1D-BDB5-844CE3B1CFFD}" presName="vertSpace2b" presStyleCnt="0"/>
      <dgm:spPr/>
    </dgm:pt>
    <dgm:pt modelId="{FE3552A9-6613-48A8-B60B-B2F3569553BD}" type="pres">
      <dgm:prSet presAssocID="{2910F6F5-4F7C-409D-8FB2-2AD8CD625D03}" presName="horz2" presStyleCnt="0"/>
      <dgm:spPr/>
    </dgm:pt>
    <dgm:pt modelId="{38B93816-B65C-42CD-ADC9-C2F279F69BDE}" type="pres">
      <dgm:prSet presAssocID="{2910F6F5-4F7C-409D-8FB2-2AD8CD625D03}" presName="horzSpace2" presStyleCnt="0"/>
      <dgm:spPr/>
    </dgm:pt>
    <dgm:pt modelId="{430A46A9-2367-4720-9CC0-2D26EB29FD84}" type="pres">
      <dgm:prSet presAssocID="{2910F6F5-4F7C-409D-8FB2-2AD8CD625D03}" presName="tx2" presStyleLbl="revTx" presStyleIdx="13" presStyleCnt="18"/>
      <dgm:spPr/>
    </dgm:pt>
    <dgm:pt modelId="{851D236C-0735-4D43-B3EF-0D48FDE102B2}" type="pres">
      <dgm:prSet presAssocID="{2910F6F5-4F7C-409D-8FB2-2AD8CD625D03}" presName="vert2" presStyleCnt="0"/>
      <dgm:spPr/>
    </dgm:pt>
    <dgm:pt modelId="{E2D87E00-47D2-4F19-B3E2-6500AFF70A08}" type="pres">
      <dgm:prSet presAssocID="{2910F6F5-4F7C-409D-8FB2-2AD8CD625D03}" presName="thinLine2b" presStyleLbl="callout" presStyleIdx="10" presStyleCnt="14"/>
      <dgm:spPr/>
    </dgm:pt>
    <dgm:pt modelId="{AA606B2D-30F0-4EAC-9EB8-7E0A26C390E3}" type="pres">
      <dgm:prSet presAssocID="{2910F6F5-4F7C-409D-8FB2-2AD8CD625D03}" presName="vertSpace2b" presStyleCnt="0"/>
      <dgm:spPr/>
    </dgm:pt>
    <dgm:pt modelId="{85173C03-32C4-4817-95CF-1DDE8DE8B919}" type="pres">
      <dgm:prSet presAssocID="{5436DB89-C8A3-4974-9C03-13FC747C1786}" presName="horz2" presStyleCnt="0"/>
      <dgm:spPr/>
    </dgm:pt>
    <dgm:pt modelId="{C89E3493-E292-4A5E-8314-C44EF55370D8}" type="pres">
      <dgm:prSet presAssocID="{5436DB89-C8A3-4974-9C03-13FC747C1786}" presName="horzSpace2" presStyleCnt="0"/>
      <dgm:spPr/>
    </dgm:pt>
    <dgm:pt modelId="{AFD6C42B-7CA9-44B4-8977-76803AEB7E9E}" type="pres">
      <dgm:prSet presAssocID="{5436DB89-C8A3-4974-9C03-13FC747C1786}" presName="tx2" presStyleLbl="revTx" presStyleIdx="14" presStyleCnt="18"/>
      <dgm:spPr/>
    </dgm:pt>
    <dgm:pt modelId="{7DFDDF7B-83E1-4D45-A9E1-39A5BBD47E7E}" type="pres">
      <dgm:prSet presAssocID="{5436DB89-C8A3-4974-9C03-13FC747C1786}" presName="vert2" presStyleCnt="0"/>
      <dgm:spPr/>
    </dgm:pt>
    <dgm:pt modelId="{7CD86C2E-ACB1-461C-BA8E-5A90A63DF300}" type="pres">
      <dgm:prSet presAssocID="{5436DB89-C8A3-4974-9C03-13FC747C1786}" presName="thinLine2b" presStyleLbl="callout" presStyleIdx="11" presStyleCnt="14"/>
      <dgm:spPr/>
    </dgm:pt>
    <dgm:pt modelId="{A6A6D333-15E2-4281-B2FA-D268F96556B1}" type="pres">
      <dgm:prSet presAssocID="{5436DB89-C8A3-4974-9C03-13FC747C1786}" presName="vertSpace2b" presStyleCnt="0"/>
      <dgm:spPr/>
    </dgm:pt>
    <dgm:pt modelId="{F124B9EF-FE0C-40EB-B917-A641A6A56D6D}" type="pres">
      <dgm:prSet presAssocID="{72BB57F3-DFB3-4B00-8D29-386471E8C6FA}" presName="thickLine" presStyleLbl="alignNode1" presStyleIdx="3" presStyleCnt="4"/>
      <dgm:spPr/>
    </dgm:pt>
    <dgm:pt modelId="{404C91CB-989F-4ADD-A40C-AA313450B85E}" type="pres">
      <dgm:prSet presAssocID="{72BB57F3-DFB3-4B00-8D29-386471E8C6FA}" presName="horz1" presStyleCnt="0"/>
      <dgm:spPr/>
    </dgm:pt>
    <dgm:pt modelId="{2674E81D-E5C3-41BC-8D18-57FAD86ACA20}" type="pres">
      <dgm:prSet presAssocID="{72BB57F3-DFB3-4B00-8D29-386471E8C6FA}" presName="tx1" presStyleLbl="revTx" presStyleIdx="15" presStyleCnt="18"/>
      <dgm:spPr/>
    </dgm:pt>
    <dgm:pt modelId="{CBE16D2E-2BFD-4314-A9CF-8B90EBC5CA6C}" type="pres">
      <dgm:prSet presAssocID="{72BB57F3-DFB3-4B00-8D29-386471E8C6FA}" presName="vert1" presStyleCnt="0"/>
      <dgm:spPr/>
    </dgm:pt>
    <dgm:pt modelId="{360D6A5C-8611-4C9C-9FC8-FD9726AD9656}" type="pres">
      <dgm:prSet presAssocID="{AE375883-8B2A-49C7-940D-2C15F7C19C86}" presName="vertSpace2a" presStyleCnt="0"/>
      <dgm:spPr/>
    </dgm:pt>
    <dgm:pt modelId="{C9D93BDC-3424-4722-8EBF-FADE3C32681C}" type="pres">
      <dgm:prSet presAssocID="{AE375883-8B2A-49C7-940D-2C15F7C19C86}" presName="horz2" presStyleCnt="0"/>
      <dgm:spPr/>
    </dgm:pt>
    <dgm:pt modelId="{FE975F74-6BDE-417C-8713-8848AF2AB9C7}" type="pres">
      <dgm:prSet presAssocID="{AE375883-8B2A-49C7-940D-2C15F7C19C86}" presName="horzSpace2" presStyleCnt="0"/>
      <dgm:spPr/>
    </dgm:pt>
    <dgm:pt modelId="{91599CFD-1480-4179-AF3A-99279EB11F33}" type="pres">
      <dgm:prSet presAssocID="{AE375883-8B2A-49C7-940D-2C15F7C19C86}" presName="tx2" presStyleLbl="revTx" presStyleIdx="16" presStyleCnt="18"/>
      <dgm:spPr/>
    </dgm:pt>
    <dgm:pt modelId="{748AF350-8227-41B0-B4A9-AC5F59991B67}" type="pres">
      <dgm:prSet presAssocID="{AE375883-8B2A-49C7-940D-2C15F7C19C86}" presName="vert2" presStyleCnt="0"/>
      <dgm:spPr/>
    </dgm:pt>
    <dgm:pt modelId="{AF3DF367-AFBA-4E23-A106-104BEF357FD4}" type="pres">
      <dgm:prSet presAssocID="{AE375883-8B2A-49C7-940D-2C15F7C19C86}" presName="thinLine2b" presStyleLbl="callout" presStyleIdx="12" presStyleCnt="14"/>
      <dgm:spPr/>
    </dgm:pt>
    <dgm:pt modelId="{911E4E36-387A-4140-ABA9-F0C1E6F24937}" type="pres">
      <dgm:prSet presAssocID="{AE375883-8B2A-49C7-940D-2C15F7C19C86}" presName="vertSpace2b" presStyleCnt="0"/>
      <dgm:spPr/>
    </dgm:pt>
    <dgm:pt modelId="{59C59DF1-9519-4C1C-A7DA-EB5C93578AA6}" type="pres">
      <dgm:prSet presAssocID="{C12935F2-94CB-41C3-A8D8-18A2615E7A95}" presName="horz2" presStyleCnt="0"/>
      <dgm:spPr/>
    </dgm:pt>
    <dgm:pt modelId="{37E77076-C645-478D-8607-20433EF5080D}" type="pres">
      <dgm:prSet presAssocID="{C12935F2-94CB-41C3-A8D8-18A2615E7A95}" presName="horzSpace2" presStyleCnt="0"/>
      <dgm:spPr/>
    </dgm:pt>
    <dgm:pt modelId="{30076F64-9430-4CD6-B8F5-FC7D565FF79A}" type="pres">
      <dgm:prSet presAssocID="{C12935F2-94CB-41C3-A8D8-18A2615E7A95}" presName="tx2" presStyleLbl="revTx" presStyleIdx="17" presStyleCnt="18"/>
      <dgm:spPr/>
    </dgm:pt>
    <dgm:pt modelId="{8BB60D1B-CE2E-4730-B1A5-38C7DF0E49FD}" type="pres">
      <dgm:prSet presAssocID="{C12935F2-94CB-41C3-A8D8-18A2615E7A95}" presName="vert2" presStyleCnt="0"/>
      <dgm:spPr/>
    </dgm:pt>
    <dgm:pt modelId="{12D9F01A-5053-4107-B473-3B137DF14DA6}" type="pres">
      <dgm:prSet presAssocID="{C12935F2-94CB-41C3-A8D8-18A2615E7A95}" presName="thinLine2b" presStyleLbl="callout" presStyleIdx="13" presStyleCnt="14"/>
      <dgm:spPr/>
    </dgm:pt>
    <dgm:pt modelId="{F30F783F-D91E-4FD8-AA32-0C43AA8085DA}" type="pres">
      <dgm:prSet presAssocID="{C12935F2-94CB-41C3-A8D8-18A2615E7A95}" presName="vertSpace2b" presStyleCnt="0"/>
      <dgm:spPr/>
    </dgm:pt>
  </dgm:ptLst>
  <dgm:cxnLst>
    <dgm:cxn modelId="{219C4202-F62C-4267-BC8D-C8D600D4F406}" srcId="{72BB57F3-DFB3-4B00-8D29-386471E8C6FA}" destId="{AE375883-8B2A-49C7-940D-2C15F7C19C86}" srcOrd="0" destOrd="0" parTransId="{D5D6121B-9B28-4D3A-BE9C-D97EE013C413}" sibTransId="{1B472424-D7AC-416E-9CC2-AA45EFB2ADD5}"/>
    <dgm:cxn modelId="{01ECBA15-25DB-4E66-97DA-06AB0A38EB5A}" srcId="{D386A467-E00E-4185-8970-79C5D170CCB9}" destId="{6E4D23C2-10C9-4D0A-BD55-1A23B11C7EB4}" srcOrd="0" destOrd="0" parTransId="{E660BE7B-D77C-453A-A9CC-7BD38648FD39}" sibTransId="{CA457A28-1924-46F1-94B6-7637750E1117}"/>
    <dgm:cxn modelId="{51FEBD15-3264-4267-BB88-0AF1FC043174}" type="presOf" srcId="{AE375883-8B2A-49C7-940D-2C15F7C19C86}" destId="{91599CFD-1480-4179-AF3A-99279EB11F33}" srcOrd="0" destOrd="0" presId="urn:microsoft.com/office/officeart/2008/layout/LinedList"/>
    <dgm:cxn modelId="{4C671A18-8F9C-4B97-BD6D-8A0FD1E8C81A}" type="presOf" srcId="{6DA56D8C-6EFA-442A-8AE6-1B2A697D9300}" destId="{48ADDB1A-0E7A-4435-A51A-AF89F34C3A32}" srcOrd="0" destOrd="0" presId="urn:microsoft.com/office/officeart/2008/layout/LinedList"/>
    <dgm:cxn modelId="{A9A78C1C-A216-4EAC-8CD7-ECFA3C42965C}" type="presOf" srcId="{C6734BE7-5CF2-4586-826D-4E8A8519B9FB}" destId="{B5D18BDF-ADAE-476C-83AB-88BF5FE3DA13}" srcOrd="0" destOrd="0" presId="urn:microsoft.com/office/officeart/2008/layout/LinedList"/>
    <dgm:cxn modelId="{089C981F-6995-4708-ABD2-0C51422CB64C}" srcId="{6DA56D8C-6EFA-442A-8AE6-1B2A697D9300}" destId="{5436DB89-C8A3-4974-9C03-13FC747C1786}" srcOrd="2" destOrd="0" parTransId="{B9041EE7-7F88-42C8-9F67-479D24C425C0}" sibTransId="{2A1F72B0-538F-41E6-A54B-2990D18F997D}"/>
    <dgm:cxn modelId="{3AA89E23-EB45-4254-A706-759BDB73065A}" srcId="{6DA56D8C-6EFA-442A-8AE6-1B2A697D9300}" destId="{83F9C70F-030F-4E1D-BDB5-844CE3B1CFFD}" srcOrd="0" destOrd="0" parTransId="{BB8AC034-210F-4D7C-A57B-29AC664F17B8}" sibTransId="{3901C5C4-1DE0-407E-9F9E-8D61A09A4D01}"/>
    <dgm:cxn modelId="{20EF4528-E373-4E9C-8AC1-2DC3ABFFA6F5}" type="presOf" srcId="{CD191573-05C7-424B-8118-DD25FC74F2A2}" destId="{47E6A199-3152-43E4-8CF9-7CD7D0B2007E}" srcOrd="0" destOrd="0" presId="urn:microsoft.com/office/officeart/2008/layout/LinedList"/>
    <dgm:cxn modelId="{553F472A-813D-45F5-B9A5-AFF7F37BC708}" srcId="{C64E9599-353D-4F4F-A032-297A4061FF53}" destId="{2A0D823F-A81E-46B6-B62E-C33A751C00B4}" srcOrd="0" destOrd="0" parTransId="{A3B78F88-19B1-4818-A44C-4643C072357E}" sibTransId="{6E80AB89-9E61-40C0-9767-FB02B6EB537E}"/>
    <dgm:cxn modelId="{2297762E-3E99-43EC-A338-BD782BF5F239}" srcId="{C64E9599-353D-4F4F-A032-297A4061FF53}" destId="{C6734BE7-5CF2-4586-826D-4E8A8519B9FB}" srcOrd="1" destOrd="0" parTransId="{6D484A9B-C91C-46B2-8956-62D5E658795F}" sibTransId="{322F1DF7-A152-4DC4-A832-54FA517FAE59}"/>
    <dgm:cxn modelId="{21CF3330-D1D0-409A-BFEE-8B41606BA986}" srcId="{D386A467-E00E-4185-8970-79C5D170CCB9}" destId="{0AB15804-7C39-425D-8825-5EBAB6BD792F}" srcOrd="2" destOrd="0" parTransId="{AA230151-B92A-48BD-AE52-B61DA75802F8}" sibTransId="{09A78F1F-34E3-4903-A338-E93481514578}"/>
    <dgm:cxn modelId="{87E9203E-7849-4B28-8902-8D9E2056604A}" type="presOf" srcId="{83F9C70F-030F-4E1D-BDB5-844CE3B1CFFD}" destId="{24ABFBBF-650F-43A3-B901-C3271BC8CC2A}" srcOrd="0" destOrd="0" presId="urn:microsoft.com/office/officeart/2008/layout/LinedList"/>
    <dgm:cxn modelId="{318B1244-E119-4680-9A2A-48488DB4E19C}" srcId="{72BB57F3-DFB3-4B00-8D29-386471E8C6FA}" destId="{C12935F2-94CB-41C3-A8D8-18A2615E7A95}" srcOrd="1" destOrd="0" parTransId="{D1BAB2F2-A240-4420-A2D1-060E15404138}" sibTransId="{0A3F7FE7-9C47-4E8C-A4B9-8E6B10246376}"/>
    <dgm:cxn modelId="{70EAB364-E9A1-45A9-BD1C-2A2A11A4F890}" srcId="{C64E9599-353D-4F4F-A032-297A4061FF53}" destId="{BD951C6A-2A90-4755-B428-C4B2AB778FC2}" srcOrd="2" destOrd="0" parTransId="{F83CD58B-F215-4C51-A66E-A80E9ED708BD}" sibTransId="{00B244FB-8AA6-4936-AA2F-90D73D97A0A7}"/>
    <dgm:cxn modelId="{1BD28745-ACD5-49F3-BF5F-E4E7BB0F811B}" type="presOf" srcId="{7145D151-79A1-484F-B8F7-35E214D8927E}" destId="{58D14CD2-A885-4B66-9780-2E1B131A309F}" srcOrd="0" destOrd="0" presId="urn:microsoft.com/office/officeart/2008/layout/LinedList"/>
    <dgm:cxn modelId="{5E38746E-4AF9-48CE-B1C4-2D859633E16D}" srcId="{6DA56D8C-6EFA-442A-8AE6-1B2A697D9300}" destId="{2910F6F5-4F7C-409D-8FB2-2AD8CD625D03}" srcOrd="1" destOrd="0" parTransId="{35B52E30-D933-4D67-890E-99E55245B87D}" sibTransId="{20B8E2DA-156F-468C-A9AA-095F219AF1E6}"/>
    <dgm:cxn modelId="{DE889674-F3A6-4A5D-866D-781FFA37738E}" srcId="{CD191573-05C7-424B-8118-DD25FC74F2A2}" destId="{6DA56D8C-6EFA-442A-8AE6-1B2A697D9300}" srcOrd="2" destOrd="0" parTransId="{5A21670E-EA27-4149-B476-4AF75651C4C9}" sibTransId="{4E884EC9-1ACF-457D-8217-700E5BDF605C}"/>
    <dgm:cxn modelId="{E0395556-1004-4968-AFC9-9404431EF1BC}" srcId="{CD191573-05C7-424B-8118-DD25FC74F2A2}" destId="{72BB57F3-DFB3-4B00-8D29-386471E8C6FA}" srcOrd="3" destOrd="0" parTransId="{D435F1DD-45CF-44FD-92CA-67D753BF5923}" sibTransId="{3706A558-63F0-4756-BB69-0F98A043BDAB}"/>
    <dgm:cxn modelId="{F07AEB76-34F2-4912-A664-032C506BCEDB}" type="presOf" srcId="{2910F6F5-4F7C-409D-8FB2-2AD8CD625D03}" destId="{430A46A9-2367-4720-9CC0-2D26EB29FD84}" srcOrd="0" destOrd="0" presId="urn:microsoft.com/office/officeart/2008/layout/LinedList"/>
    <dgm:cxn modelId="{5C9DA879-1EF3-4E21-B674-2348B6F970DE}" type="presOf" srcId="{0AB15804-7C39-425D-8825-5EBAB6BD792F}" destId="{A7AABFFC-ECE6-46BC-8A16-9F78B53CA74C}" srcOrd="0" destOrd="0" presId="urn:microsoft.com/office/officeart/2008/layout/LinedList"/>
    <dgm:cxn modelId="{91FB255A-9D96-4160-A0DB-FEEEDB31FDF5}" type="presOf" srcId="{1763B25C-6677-4DA4-99A8-C9C66637BDEF}" destId="{F94A6829-2C30-47C0-A4F5-F61CF0911580}" srcOrd="0" destOrd="0" presId="urn:microsoft.com/office/officeart/2008/layout/LinedList"/>
    <dgm:cxn modelId="{4549BB82-E6F3-4BE3-B7EA-AF0DAA4E49B9}" type="presOf" srcId="{5436DB89-C8A3-4974-9C03-13FC747C1786}" destId="{AFD6C42B-7CA9-44B4-8977-76803AEB7E9E}" srcOrd="0" destOrd="0" presId="urn:microsoft.com/office/officeart/2008/layout/LinedList"/>
    <dgm:cxn modelId="{E9664386-4A5A-4548-A1E7-EBBE69E369A9}" srcId="{C64E9599-353D-4F4F-A032-297A4061FF53}" destId="{1F0071AE-DA3E-4F8B-A386-3751C1FFBDDA}" srcOrd="3" destOrd="0" parTransId="{5510BA0F-845C-402B-8580-48A16E8FE938}" sibTransId="{AC9DAAE5-8C9F-4D63-8441-770EBF6830FB}"/>
    <dgm:cxn modelId="{0F919186-8D88-4E66-B3B5-DB9AD3DA22EB}" srcId="{D386A467-E00E-4185-8970-79C5D170CCB9}" destId="{1763B25C-6677-4DA4-99A8-C9C66637BDEF}" srcOrd="4" destOrd="0" parTransId="{E444BFBF-80CF-4B07-ABF4-71DD030F8EB2}" sibTransId="{ED784933-B39C-49FA-A59A-5F0D8B45FFAD}"/>
    <dgm:cxn modelId="{939C6F8D-B658-4D79-8A13-B5EF325E5E39}" type="presOf" srcId="{C64E9599-353D-4F4F-A032-297A4061FF53}" destId="{A265765D-3FC7-4184-86E0-DA79E7DDD276}" srcOrd="0" destOrd="0" presId="urn:microsoft.com/office/officeart/2008/layout/LinedList"/>
    <dgm:cxn modelId="{A8B1149F-468A-4FC5-A8F6-E6E0B6BCDB8F}" type="presOf" srcId="{2A0D823F-A81E-46B6-B62E-C33A751C00B4}" destId="{01FC7515-2BA8-44ED-9F99-83F5639E6858}" srcOrd="0" destOrd="0" presId="urn:microsoft.com/office/officeart/2008/layout/LinedList"/>
    <dgm:cxn modelId="{5ACFE79F-F527-4FDA-A915-749017430170}" srcId="{D386A467-E00E-4185-8970-79C5D170CCB9}" destId="{7145D151-79A1-484F-B8F7-35E214D8927E}" srcOrd="1" destOrd="0" parTransId="{6B170DD3-29B0-4843-8165-387929AE0BA5}" sibTransId="{2871A0E7-B9E3-43A0-BC2A-7284E9FF0720}"/>
    <dgm:cxn modelId="{248C10B1-9B98-4AE3-A57B-1B7C206155D2}" type="presOf" srcId="{72BB57F3-DFB3-4B00-8D29-386471E8C6FA}" destId="{2674E81D-E5C3-41BC-8D18-57FAD86ACA20}" srcOrd="0" destOrd="0" presId="urn:microsoft.com/office/officeart/2008/layout/LinedList"/>
    <dgm:cxn modelId="{6D9580BE-7E2B-4B87-BF75-8AC060FEBB03}" srcId="{CD191573-05C7-424B-8118-DD25FC74F2A2}" destId="{D386A467-E00E-4185-8970-79C5D170CCB9}" srcOrd="0" destOrd="0" parTransId="{9A18316D-8393-49F9-91CB-C32828074A54}" sibTransId="{B95F67B0-02CD-40EA-B254-52ACD5DA2CE4}"/>
    <dgm:cxn modelId="{6620F4BF-5A94-4B62-B406-8B9040D2DAD5}" type="presOf" srcId="{8860D2ED-BC93-457F-8A42-1C81FF8E5C56}" destId="{EF92C5BA-811E-4A72-B6F0-28A5983EC714}" srcOrd="0" destOrd="0" presId="urn:microsoft.com/office/officeart/2008/layout/LinedList"/>
    <dgm:cxn modelId="{D906A2C2-6CDB-4E1A-8E82-4151000715A8}" type="presOf" srcId="{1F0071AE-DA3E-4F8B-A386-3751C1FFBDDA}" destId="{8A375927-C106-4036-91F4-CECF6D9905E3}" srcOrd="0" destOrd="0" presId="urn:microsoft.com/office/officeart/2008/layout/LinedList"/>
    <dgm:cxn modelId="{B7A42BC8-8B29-49CD-8FF1-F56E675AFFB7}" type="presOf" srcId="{BD951C6A-2A90-4755-B428-C4B2AB778FC2}" destId="{5FC366FE-60F2-41E2-9F72-84482E6B4EA0}" srcOrd="0" destOrd="0" presId="urn:microsoft.com/office/officeart/2008/layout/LinedList"/>
    <dgm:cxn modelId="{AB7AF9C8-F86D-4B4D-B3B8-649151FCE251}" type="presOf" srcId="{C12935F2-94CB-41C3-A8D8-18A2615E7A95}" destId="{30076F64-9430-4CD6-B8F5-FC7D565FF79A}" srcOrd="0" destOrd="0" presId="urn:microsoft.com/office/officeart/2008/layout/LinedList"/>
    <dgm:cxn modelId="{CD94FDCD-D506-4348-B40D-23B58D56B721}" srcId="{CD191573-05C7-424B-8118-DD25FC74F2A2}" destId="{C64E9599-353D-4F4F-A032-297A4061FF53}" srcOrd="1" destOrd="0" parTransId="{DFE74AFB-C885-4E73-9C94-4C0671ABD2DE}" sibTransId="{E93F016E-5DCD-4892-AC90-4A70A752AFD9}"/>
    <dgm:cxn modelId="{5E74DCD7-4B5B-4A59-989B-80D647615757}" type="presOf" srcId="{D386A467-E00E-4185-8970-79C5D170CCB9}" destId="{DA69255D-5701-4FB7-8A81-D7A0E82F5628}" srcOrd="0" destOrd="0" presId="urn:microsoft.com/office/officeart/2008/layout/LinedList"/>
    <dgm:cxn modelId="{97428BEA-970C-46F5-B5BA-E4DA881FFB3E}" srcId="{D386A467-E00E-4185-8970-79C5D170CCB9}" destId="{8860D2ED-BC93-457F-8A42-1C81FF8E5C56}" srcOrd="3" destOrd="0" parTransId="{0D8F2AFC-BBFF-46AB-ABC4-D1CF156ABA8E}" sibTransId="{180F8F55-3FB8-4CFA-919F-AE068A0E789F}"/>
    <dgm:cxn modelId="{08CCA5FC-972C-45C2-9F7F-CB0AAC979034}" type="presOf" srcId="{6E4D23C2-10C9-4D0A-BD55-1A23B11C7EB4}" destId="{93C9F4E1-A8F3-41B1-AD76-FB50F93A3D88}" srcOrd="0" destOrd="0" presId="urn:microsoft.com/office/officeart/2008/layout/LinedList"/>
    <dgm:cxn modelId="{CF92DEC6-650A-498F-B77F-72FDF6418318}" type="presParOf" srcId="{47E6A199-3152-43E4-8CF9-7CD7D0B2007E}" destId="{19BFC780-C67E-426F-AC02-8AFD7DACB0C3}" srcOrd="0" destOrd="0" presId="urn:microsoft.com/office/officeart/2008/layout/LinedList"/>
    <dgm:cxn modelId="{959910EA-2F48-4774-A518-2BD26F232332}" type="presParOf" srcId="{47E6A199-3152-43E4-8CF9-7CD7D0B2007E}" destId="{2CCA8E64-9989-4486-B5CA-CA81F6EE9ADF}" srcOrd="1" destOrd="0" presId="urn:microsoft.com/office/officeart/2008/layout/LinedList"/>
    <dgm:cxn modelId="{C86534F7-5556-40EC-B8DA-91310972B358}" type="presParOf" srcId="{2CCA8E64-9989-4486-B5CA-CA81F6EE9ADF}" destId="{DA69255D-5701-4FB7-8A81-D7A0E82F5628}" srcOrd="0" destOrd="0" presId="urn:microsoft.com/office/officeart/2008/layout/LinedList"/>
    <dgm:cxn modelId="{9A9F90A4-71C0-4253-81AA-8116BAB26F1F}" type="presParOf" srcId="{2CCA8E64-9989-4486-B5CA-CA81F6EE9ADF}" destId="{7F0FAE14-45AE-4B5A-8FFF-1C8BE56E6FA4}" srcOrd="1" destOrd="0" presId="urn:microsoft.com/office/officeart/2008/layout/LinedList"/>
    <dgm:cxn modelId="{5D319DEC-B6F7-4414-B6B3-F018EC2FE584}" type="presParOf" srcId="{7F0FAE14-45AE-4B5A-8FFF-1C8BE56E6FA4}" destId="{FBF339B9-8552-4408-84B2-95E96801CBBF}" srcOrd="0" destOrd="0" presId="urn:microsoft.com/office/officeart/2008/layout/LinedList"/>
    <dgm:cxn modelId="{96C65C3B-7EDF-48D7-80BA-D5103D30BC56}" type="presParOf" srcId="{7F0FAE14-45AE-4B5A-8FFF-1C8BE56E6FA4}" destId="{0C0013D2-4F76-4E17-9493-A68BD4A22215}" srcOrd="1" destOrd="0" presId="urn:microsoft.com/office/officeart/2008/layout/LinedList"/>
    <dgm:cxn modelId="{590ABBBE-5B1E-44B8-82EC-DB5A980C2415}" type="presParOf" srcId="{0C0013D2-4F76-4E17-9493-A68BD4A22215}" destId="{0AE6282D-05F3-40E3-83C0-95AF7BFAD633}" srcOrd="0" destOrd="0" presId="urn:microsoft.com/office/officeart/2008/layout/LinedList"/>
    <dgm:cxn modelId="{A337644B-45EF-466F-92B5-A3E2E2CB15B2}" type="presParOf" srcId="{0C0013D2-4F76-4E17-9493-A68BD4A22215}" destId="{93C9F4E1-A8F3-41B1-AD76-FB50F93A3D88}" srcOrd="1" destOrd="0" presId="urn:microsoft.com/office/officeart/2008/layout/LinedList"/>
    <dgm:cxn modelId="{7A84E72A-23DF-4F62-AC31-12DA4834B994}" type="presParOf" srcId="{0C0013D2-4F76-4E17-9493-A68BD4A22215}" destId="{7452F37D-8166-4EE0-9F5B-9BC133D7ADE0}" srcOrd="2" destOrd="0" presId="urn:microsoft.com/office/officeart/2008/layout/LinedList"/>
    <dgm:cxn modelId="{DD893B0C-EE13-4636-986F-45D631A97DCD}" type="presParOf" srcId="{7F0FAE14-45AE-4B5A-8FFF-1C8BE56E6FA4}" destId="{BF591AF7-C72F-43E1-8891-DA963634A27F}" srcOrd="2" destOrd="0" presId="urn:microsoft.com/office/officeart/2008/layout/LinedList"/>
    <dgm:cxn modelId="{966C8B20-05FE-4CD0-A1A3-5BE43CAAC97F}" type="presParOf" srcId="{7F0FAE14-45AE-4B5A-8FFF-1C8BE56E6FA4}" destId="{2ED7A4EC-8B8D-4E1D-85F4-5D9AACF86942}" srcOrd="3" destOrd="0" presId="urn:microsoft.com/office/officeart/2008/layout/LinedList"/>
    <dgm:cxn modelId="{DD3159B0-A30E-4D23-BD83-B41AA1588C86}" type="presParOf" srcId="{7F0FAE14-45AE-4B5A-8FFF-1C8BE56E6FA4}" destId="{DD43D9C4-B7EC-40D3-8ED8-6D68005BF0EB}" srcOrd="4" destOrd="0" presId="urn:microsoft.com/office/officeart/2008/layout/LinedList"/>
    <dgm:cxn modelId="{18D57CB9-98FB-424C-820F-238ACCB22234}" type="presParOf" srcId="{DD43D9C4-B7EC-40D3-8ED8-6D68005BF0EB}" destId="{71EFEF9A-6CB3-4498-A062-7E61A0C3761C}" srcOrd="0" destOrd="0" presId="urn:microsoft.com/office/officeart/2008/layout/LinedList"/>
    <dgm:cxn modelId="{3135523C-E953-4561-8ED7-AA91C5B8BE2D}" type="presParOf" srcId="{DD43D9C4-B7EC-40D3-8ED8-6D68005BF0EB}" destId="{58D14CD2-A885-4B66-9780-2E1B131A309F}" srcOrd="1" destOrd="0" presId="urn:microsoft.com/office/officeart/2008/layout/LinedList"/>
    <dgm:cxn modelId="{927A3D9F-761B-4B74-B5AA-E38E44FE8DB7}" type="presParOf" srcId="{DD43D9C4-B7EC-40D3-8ED8-6D68005BF0EB}" destId="{0AF571F6-ED72-48D3-BB45-67BD219D3A85}" srcOrd="2" destOrd="0" presId="urn:microsoft.com/office/officeart/2008/layout/LinedList"/>
    <dgm:cxn modelId="{F419455B-6EFB-4563-B20D-8777AE975E4F}" type="presParOf" srcId="{7F0FAE14-45AE-4B5A-8FFF-1C8BE56E6FA4}" destId="{C7F636B3-44B0-4889-A713-5BE053EDAE7D}" srcOrd="5" destOrd="0" presId="urn:microsoft.com/office/officeart/2008/layout/LinedList"/>
    <dgm:cxn modelId="{3E6FD26C-148C-44D7-B92C-DED612ADF158}" type="presParOf" srcId="{7F0FAE14-45AE-4B5A-8FFF-1C8BE56E6FA4}" destId="{FA5614E3-AFBE-44AD-8896-2943AE3D6530}" srcOrd="6" destOrd="0" presId="urn:microsoft.com/office/officeart/2008/layout/LinedList"/>
    <dgm:cxn modelId="{D68C082E-346F-4D73-BB54-A7B7570586E6}" type="presParOf" srcId="{7F0FAE14-45AE-4B5A-8FFF-1C8BE56E6FA4}" destId="{B2243484-382E-4851-97FD-7336CD307FA3}" srcOrd="7" destOrd="0" presId="urn:microsoft.com/office/officeart/2008/layout/LinedList"/>
    <dgm:cxn modelId="{C0CC8A81-C424-4911-80BB-73D370881892}" type="presParOf" srcId="{B2243484-382E-4851-97FD-7336CD307FA3}" destId="{3565BE0A-DBDF-47E6-8040-3C7DEC50482C}" srcOrd="0" destOrd="0" presId="urn:microsoft.com/office/officeart/2008/layout/LinedList"/>
    <dgm:cxn modelId="{9072DA1C-1B7F-455D-BB72-283186786234}" type="presParOf" srcId="{B2243484-382E-4851-97FD-7336CD307FA3}" destId="{A7AABFFC-ECE6-46BC-8A16-9F78B53CA74C}" srcOrd="1" destOrd="0" presId="urn:microsoft.com/office/officeart/2008/layout/LinedList"/>
    <dgm:cxn modelId="{48429969-9866-4CE4-A8C9-8845E3CBFEA3}" type="presParOf" srcId="{B2243484-382E-4851-97FD-7336CD307FA3}" destId="{1CE5751D-9300-4612-B29B-04E929C9E62C}" srcOrd="2" destOrd="0" presId="urn:microsoft.com/office/officeart/2008/layout/LinedList"/>
    <dgm:cxn modelId="{885F7F63-25A8-4344-9FE7-14E72116E815}" type="presParOf" srcId="{7F0FAE14-45AE-4B5A-8FFF-1C8BE56E6FA4}" destId="{BA2E97F0-37EC-462B-B2AB-AA1950C6399D}" srcOrd="8" destOrd="0" presId="urn:microsoft.com/office/officeart/2008/layout/LinedList"/>
    <dgm:cxn modelId="{EBFAEBE0-A39C-455B-9485-5ECC57113B2D}" type="presParOf" srcId="{7F0FAE14-45AE-4B5A-8FFF-1C8BE56E6FA4}" destId="{CF162AED-82BF-4F1B-B592-3BF1D8DD9B6A}" srcOrd="9" destOrd="0" presId="urn:microsoft.com/office/officeart/2008/layout/LinedList"/>
    <dgm:cxn modelId="{CAD8BE27-9793-4564-9486-F29D0DD63DD6}" type="presParOf" srcId="{7F0FAE14-45AE-4B5A-8FFF-1C8BE56E6FA4}" destId="{7B29ACE7-784A-412C-ABF0-85E494C0766B}" srcOrd="10" destOrd="0" presId="urn:microsoft.com/office/officeart/2008/layout/LinedList"/>
    <dgm:cxn modelId="{88F87877-5D8C-417E-B2A8-0B7F85C7A0D8}" type="presParOf" srcId="{7B29ACE7-784A-412C-ABF0-85E494C0766B}" destId="{8B8DA119-9C24-45D9-B3C2-1BA75C48E336}" srcOrd="0" destOrd="0" presId="urn:microsoft.com/office/officeart/2008/layout/LinedList"/>
    <dgm:cxn modelId="{A211F97E-608B-4EB7-AC4F-750DD3039555}" type="presParOf" srcId="{7B29ACE7-784A-412C-ABF0-85E494C0766B}" destId="{EF92C5BA-811E-4A72-B6F0-28A5983EC714}" srcOrd="1" destOrd="0" presId="urn:microsoft.com/office/officeart/2008/layout/LinedList"/>
    <dgm:cxn modelId="{D46469E2-A310-43E9-9B3F-5DCBE9A3DAF6}" type="presParOf" srcId="{7B29ACE7-784A-412C-ABF0-85E494C0766B}" destId="{7B50A1A5-B529-41A0-96C7-C69918FEBB54}" srcOrd="2" destOrd="0" presId="urn:microsoft.com/office/officeart/2008/layout/LinedList"/>
    <dgm:cxn modelId="{23256FD9-C9E5-4785-8A96-6D2CCDBEAB6E}" type="presParOf" srcId="{7F0FAE14-45AE-4B5A-8FFF-1C8BE56E6FA4}" destId="{D3E46B41-6F93-4720-8B59-72A67AFA97C6}" srcOrd="11" destOrd="0" presId="urn:microsoft.com/office/officeart/2008/layout/LinedList"/>
    <dgm:cxn modelId="{1B76F076-6DCF-49C3-A7A7-AE1A403552CC}" type="presParOf" srcId="{7F0FAE14-45AE-4B5A-8FFF-1C8BE56E6FA4}" destId="{7970F72D-CFE8-4763-9C2B-C052D32DC5F3}" srcOrd="12" destOrd="0" presId="urn:microsoft.com/office/officeart/2008/layout/LinedList"/>
    <dgm:cxn modelId="{26C7E3CC-8216-435F-9C45-79F1611EF745}" type="presParOf" srcId="{7F0FAE14-45AE-4B5A-8FFF-1C8BE56E6FA4}" destId="{E8613E94-781D-48B3-B92B-200A56A8C89E}" srcOrd="13" destOrd="0" presId="urn:microsoft.com/office/officeart/2008/layout/LinedList"/>
    <dgm:cxn modelId="{790B526F-1E23-49E9-B8CF-27A81627691C}" type="presParOf" srcId="{E8613E94-781D-48B3-B92B-200A56A8C89E}" destId="{0238A124-5F2C-44A3-B990-9F8A92C240EA}" srcOrd="0" destOrd="0" presId="urn:microsoft.com/office/officeart/2008/layout/LinedList"/>
    <dgm:cxn modelId="{62C059F5-41EE-4C55-A8FF-1F389CD5BC58}" type="presParOf" srcId="{E8613E94-781D-48B3-B92B-200A56A8C89E}" destId="{F94A6829-2C30-47C0-A4F5-F61CF0911580}" srcOrd="1" destOrd="0" presId="urn:microsoft.com/office/officeart/2008/layout/LinedList"/>
    <dgm:cxn modelId="{AA35D032-96BA-4219-BBDB-C3E0C08C5E1F}" type="presParOf" srcId="{E8613E94-781D-48B3-B92B-200A56A8C89E}" destId="{5C3FB66C-DC94-4309-BD23-DD77449B9F77}" srcOrd="2" destOrd="0" presId="urn:microsoft.com/office/officeart/2008/layout/LinedList"/>
    <dgm:cxn modelId="{67FB176E-7157-4412-A0D4-5E4B842908FD}" type="presParOf" srcId="{7F0FAE14-45AE-4B5A-8FFF-1C8BE56E6FA4}" destId="{66FA0643-80D8-45E3-BE47-4B1AF0347A7C}" srcOrd="14" destOrd="0" presId="urn:microsoft.com/office/officeart/2008/layout/LinedList"/>
    <dgm:cxn modelId="{35423FED-9960-498B-957E-57089F84C3F3}" type="presParOf" srcId="{7F0FAE14-45AE-4B5A-8FFF-1C8BE56E6FA4}" destId="{2DD78504-A57E-4DBA-8739-244002F75D2F}" srcOrd="15" destOrd="0" presId="urn:microsoft.com/office/officeart/2008/layout/LinedList"/>
    <dgm:cxn modelId="{F17CFAE1-95E1-43FA-87BE-0FBA6885A0F2}" type="presParOf" srcId="{47E6A199-3152-43E4-8CF9-7CD7D0B2007E}" destId="{F7E8A092-A3C5-4D94-8A91-47F78E462185}" srcOrd="2" destOrd="0" presId="urn:microsoft.com/office/officeart/2008/layout/LinedList"/>
    <dgm:cxn modelId="{7687D583-6890-486F-A2FC-5BE264444C41}" type="presParOf" srcId="{47E6A199-3152-43E4-8CF9-7CD7D0B2007E}" destId="{CC246583-0AE0-4673-A54A-7FCE3706CA76}" srcOrd="3" destOrd="0" presId="urn:microsoft.com/office/officeart/2008/layout/LinedList"/>
    <dgm:cxn modelId="{93A30263-0C98-46EF-AC12-988B3696FD01}" type="presParOf" srcId="{CC246583-0AE0-4673-A54A-7FCE3706CA76}" destId="{A265765D-3FC7-4184-86E0-DA79E7DDD276}" srcOrd="0" destOrd="0" presId="urn:microsoft.com/office/officeart/2008/layout/LinedList"/>
    <dgm:cxn modelId="{64E32505-CA14-46DA-9545-CD0BBADD464A}" type="presParOf" srcId="{CC246583-0AE0-4673-A54A-7FCE3706CA76}" destId="{53355268-C489-425D-805E-303302CCB10A}" srcOrd="1" destOrd="0" presId="urn:microsoft.com/office/officeart/2008/layout/LinedList"/>
    <dgm:cxn modelId="{50CC9A8F-A1F9-48AC-AD79-52D4439AA5EA}" type="presParOf" srcId="{53355268-C489-425D-805E-303302CCB10A}" destId="{0F04C90F-6FFC-4FC9-8443-FD08C65E971C}" srcOrd="0" destOrd="0" presId="urn:microsoft.com/office/officeart/2008/layout/LinedList"/>
    <dgm:cxn modelId="{C30A9021-83E4-4012-8B02-4CBD83498C5E}" type="presParOf" srcId="{53355268-C489-425D-805E-303302CCB10A}" destId="{7363BE36-3A05-4490-8685-F8BF0135CA05}" srcOrd="1" destOrd="0" presId="urn:microsoft.com/office/officeart/2008/layout/LinedList"/>
    <dgm:cxn modelId="{FD47F173-46AC-45A8-915F-F1478B7E5185}" type="presParOf" srcId="{7363BE36-3A05-4490-8685-F8BF0135CA05}" destId="{F59F8D1F-F34A-4D6B-AFC3-23A97E08EE9E}" srcOrd="0" destOrd="0" presId="urn:microsoft.com/office/officeart/2008/layout/LinedList"/>
    <dgm:cxn modelId="{89E28466-D45C-47BE-A790-841CE0D962BC}" type="presParOf" srcId="{7363BE36-3A05-4490-8685-F8BF0135CA05}" destId="{01FC7515-2BA8-44ED-9F99-83F5639E6858}" srcOrd="1" destOrd="0" presId="urn:microsoft.com/office/officeart/2008/layout/LinedList"/>
    <dgm:cxn modelId="{5B7BEFEF-66E0-4680-8142-147E4164B70E}" type="presParOf" srcId="{7363BE36-3A05-4490-8685-F8BF0135CA05}" destId="{28079FD0-23B9-4E3E-B3F3-3D752C6C7A66}" srcOrd="2" destOrd="0" presId="urn:microsoft.com/office/officeart/2008/layout/LinedList"/>
    <dgm:cxn modelId="{41EEC168-1052-430D-8450-8A1A606EF06C}" type="presParOf" srcId="{53355268-C489-425D-805E-303302CCB10A}" destId="{BF7DDBAB-A9A6-4A41-B3B0-A1347B2E16FC}" srcOrd="2" destOrd="0" presId="urn:microsoft.com/office/officeart/2008/layout/LinedList"/>
    <dgm:cxn modelId="{404F38A9-984D-4597-9AEB-72532A505549}" type="presParOf" srcId="{53355268-C489-425D-805E-303302CCB10A}" destId="{4051AE46-4891-4FE4-BD2A-F241B9E82C60}" srcOrd="3" destOrd="0" presId="urn:microsoft.com/office/officeart/2008/layout/LinedList"/>
    <dgm:cxn modelId="{5E3FB3E6-3F30-47BC-9D55-52CCBD60CB08}" type="presParOf" srcId="{53355268-C489-425D-805E-303302CCB10A}" destId="{FCBE5F40-E2A3-4F6F-9336-7F888A8FB6E1}" srcOrd="4" destOrd="0" presId="urn:microsoft.com/office/officeart/2008/layout/LinedList"/>
    <dgm:cxn modelId="{3AB49C85-314C-42FE-8AF7-DE9407F0EBEB}" type="presParOf" srcId="{FCBE5F40-E2A3-4F6F-9336-7F888A8FB6E1}" destId="{6DBCEA9C-1788-4639-9B6A-2277508710A1}" srcOrd="0" destOrd="0" presId="urn:microsoft.com/office/officeart/2008/layout/LinedList"/>
    <dgm:cxn modelId="{1575EE47-2C11-43CF-9F4E-004B4686872D}" type="presParOf" srcId="{FCBE5F40-E2A3-4F6F-9336-7F888A8FB6E1}" destId="{B5D18BDF-ADAE-476C-83AB-88BF5FE3DA13}" srcOrd="1" destOrd="0" presId="urn:microsoft.com/office/officeart/2008/layout/LinedList"/>
    <dgm:cxn modelId="{332FF1B4-C98D-435F-8C04-3ABEC383124F}" type="presParOf" srcId="{FCBE5F40-E2A3-4F6F-9336-7F888A8FB6E1}" destId="{7724297C-F6C9-4345-8983-D85D5070C63D}" srcOrd="2" destOrd="0" presId="urn:microsoft.com/office/officeart/2008/layout/LinedList"/>
    <dgm:cxn modelId="{A9AD473A-31B3-4DE3-9B34-3013B706AD1A}" type="presParOf" srcId="{53355268-C489-425D-805E-303302CCB10A}" destId="{022EBC84-E377-4790-BA8B-E478E7E0D884}" srcOrd="5" destOrd="0" presId="urn:microsoft.com/office/officeart/2008/layout/LinedList"/>
    <dgm:cxn modelId="{6E88039A-5D90-4B10-93FD-D387D1996130}" type="presParOf" srcId="{53355268-C489-425D-805E-303302CCB10A}" destId="{AA6EBEA6-B959-48F6-97F0-C530F146304B}" srcOrd="6" destOrd="0" presId="urn:microsoft.com/office/officeart/2008/layout/LinedList"/>
    <dgm:cxn modelId="{FB71087D-0A8B-433F-8013-25A255C9BF59}" type="presParOf" srcId="{53355268-C489-425D-805E-303302CCB10A}" destId="{AF037D3B-A492-4D08-ADEC-BAB0830ADCD6}" srcOrd="7" destOrd="0" presId="urn:microsoft.com/office/officeart/2008/layout/LinedList"/>
    <dgm:cxn modelId="{F7636E68-7D3F-4287-B710-CC9DDF3F5316}" type="presParOf" srcId="{AF037D3B-A492-4D08-ADEC-BAB0830ADCD6}" destId="{2B10099A-A9AA-41A2-9196-865E6A715356}" srcOrd="0" destOrd="0" presId="urn:microsoft.com/office/officeart/2008/layout/LinedList"/>
    <dgm:cxn modelId="{074CAE1F-8EE7-4DF9-985B-418B119D7432}" type="presParOf" srcId="{AF037D3B-A492-4D08-ADEC-BAB0830ADCD6}" destId="{5FC366FE-60F2-41E2-9F72-84482E6B4EA0}" srcOrd="1" destOrd="0" presId="urn:microsoft.com/office/officeart/2008/layout/LinedList"/>
    <dgm:cxn modelId="{1780B1C4-79C9-4DEF-AABF-B897ABBA8DDF}" type="presParOf" srcId="{AF037D3B-A492-4D08-ADEC-BAB0830ADCD6}" destId="{8ED4B761-7417-4334-9574-B5D2634018F6}" srcOrd="2" destOrd="0" presId="urn:microsoft.com/office/officeart/2008/layout/LinedList"/>
    <dgm:cxn modelId="{1F871236-3F9D-45DC-9860-3CF7001B3F89}" type="presParOf" srcId="{53355268-C489-425D-805E-303302CCB10A}" destId="{1C06A430-7795-4FD3-BADE-613D350EE082}" srcOrd="8" destOrd="0" presId="urn:microsoft.com/office/officeart/2008/layout/LinedList"/>
    <dgm:cxn modelId="{24DD17DD-0150-4A3F-A207-F7D51C9EE28D}" type="presParOf" srcId="{53355268-C489-425D-805E-303302CCB10A}" destId="{9CFE598C-A979-4EF9-8852-5B3E5B5BA6A4}" srcOrd="9" destOrd="0" presId="urn:microsoft.com/office/officeart/2008/layout/LinedList"/>
    <dgm:cxn modelId="{FB54AF31-9DFB-44ED-9E15-4F4BE2719C92}" type="presParOf" srcId="{53355268-C489-425D-805E-303302CCB10A}" destId="{1F44EF6D-2EB1-44D8-A941-890D15C4C457}" srcOrd="10" destOrd="0" presId="urn:microsoft.com/office/officeart/2008/layout/LinedList"/>
    <dgm:cxn modelId="{DCBDFA7B-1C10-4B42-8F59-03F743549A82}" type="presParOf" srcId="{1F44EF6D-2EB1-44D8-A941-890D15C4C457}" destId="{B8831459-A19D-4231-AD5B-073F615B6908}" srcOrd="0" destOrd="0" presId="urn:microsoft.com/office/officeart/2008/layout/LinedList"/>
    <dgm:cxn modelId="{7250388D-5C69-4FBF-A531-626F91037844}" type="presParOf" srcId="{1F44EF6D-2EB1-44D8-A941-890D15C4C457}" destId="{8A375927-C106-4036-91F4-CECF6D9905E3}" srcOrd="1" destOrd="0" presId="urn:microsoft.com/office/officeart/2008/layout/LinedList"/>
    <dgm:cxn modelId="{E025B15F-791E-498C-B78D-82AD47610524}" type="presParOf" srcId="{1F44EF6D-2EB1-44D8-A941-890D15C4C457}" destId="{CA92250F-4A6A-4BA1-A976-5EF1DDF133C8}" srcOrd="2" destOrd="0" presId="urn:microsoft.com/office/officeart/2008/layout/LinedList"/>
    <dgm:cxn modelId="{9D8B6591-1439-4044-88E4-393DE3FB93D9}" type="presParOf" srcId="{53355268-C489-425D-805E-303302CCB10A}" destId="{1CBAAA55-7431-400E-9AD2-B7ED342F5D87}" srcOrd="11" destOrd="0" presId="urn:microsoft.com/office/officeart/2008/layout/LinedList"/>
    <dgm:cxn modelId="{C90BB971-B222-45CB-B22B-0D966FBC5BE3}" type="presParOf" srcId="{53355268-C489-425D-805E-303302CCB10A}" destId="{61C15146-DB61-4DFA-98A4-6629F4A4EA6F}" srcOrd="12" destOrd="0" presId="urn:microsoft.com/office/officeart/2008/layout/LinedList"/>
    <dgm:cxn modelId="{859E8333-CA31-451C-9109-46FF3D2F77DE}" type="presParOf" srcId="{47E6A199-3152-43E4-8CF9-7CD7D0B2007E}" destId="{A96EECBB-598E-4E6E-AB58-69B1D3595397}" srcOrd="4" destOrd="0" presId="urn:microsoft.com/office/officeart/2008/layout/LinedList"/>
    <dgm:cxn modelId="{73D2D8BF-F214-49CA-880C-03703D131AA0}" type="presParOf" srcId="{47E6A199-3152-43E4-8CF9-7CD7D0B2007E}" destId="{76974DAF-2687-4271-8C7A-6905201BA382}" srcOrd="5" destOrd="0" presId="urn:microsoft.com/office/officeart/2008/layout/LinedList"/>
    <dgm:cxn modelId="{F270A99F-8114-417B-B11E-8D5BCA69D372}" type="presParOf" srcId="{76974DAF-2687-4271-8C7A-6905201BA382}" destId="{48ADDB1A-0E7A-4435-A51A-AF89F34C3A32}" srcOrd="0" destOrd="0" presId="urn:microsoft.com/office/officeart/2008/layout/LinedList"/>
    <dgm:cxn modelId="{099F8F6F-88AA-4BD6-9C23-F27BFD7E2823}" type="presParOf" srcId="{76974DAF-2687-4271-8C7A-6905201BA382}" destId="{96B6AC90-9870-4556-8213-92E27150F07D}" srcOrd="1" destOrd="0" presId="urn:microsoft.com/office/officeart/2008/layout/LinedList"/>
    <dgm:cxn modelId="{D3D7B4C8-C986-4AAE-BF7F-3D74B0750C8F}" type="presParOf" srcId="{96B6AC90-9870-4556-8213-92E27150F07D}" destId="{52457C2C-F99F-4784-B47D-84BC633594CE}" srcOrd="0" destOrd="0" presId="urn:microsoft.com/office/officeart/2008/layout/LinedList"/>
    <dgm:cxn modelId="{3699738F-3804-49BA-A26F-906E73E2AB0D}" type="presParOf" srcId="{96B6AC90-9870-4556-8213-92E27150F07D}" destId="{73A40715-0BA6-4D2D-B0C1-48EE84CA6933}" srcOrd="1" destOrd="0" presId="urn:microsoft.com/office/officeart/2008/layout/LinedList"/>
    <dgm:cxn modelId="{D70077C2-2529-4236-A203-4937191A2776}" type="presParOf" srcId="{73A40715-0BA6-4D2D-B0C1-48EE84CA6933}" destId="{C55B5CD6-1AAA-48B9-869F-AE0D123B9E73}" srcOrd="0" destOrd="0" presId="urn:microsoft.com/office/officeart/2008/layout/LinedList"/>
    <dgm:cxn modelId="{275D0D93-82D6-4090-8027-8B5D23765E60}" type="presParOf" srcId="{73A40715-0BA6-4D2D-B0C1-48EE84CA6933}" destId="{24ABFBBF-650F-43A3-B901-C3271BC8CC2A}" srcOrd="1" destOrd="0" presId="urn:microsoft.com/office/officeart/2008/layout/LinedList"/>
    <dgm:cxn modelId="{7F23053C-8DFB-4D87-A454-733E6D0EC773}" type="presParOf" srcId="{73A40715-0BA6-4D2D-B0C1-48EE84CA6933}" destId="{98A1E754-2E72-4054-A217-D201823FB629}" srcOrd="2" destOrd="0" presId="urn:microsoft.com/office/officeart/2008/layout/LinedList"/>
    <dgm:cxn modelId="{A41EED65-34F8-4533-A995-76F6D690E4AE}" type="presParOf" srcId="{96B6AC90-9870-4556-8213-92E27150F07D}" destId="{FBC9B229-3218-403A-AEA3-49D5D290C400}" srcOrd="2" destOrd="0" presId="urn:microsoft.com/office/officeart/2008/layout/LinedList"/>
    <dgm:cxn modelId="{826C6C7C-2198-4D11-9CC4-615BC40AA3AB}" type="presParOf" srcId="{96B6AC90-9870-4556-8213-92E27150F07D}" destId="{29BAEA3E-0609-44A8-AB5F-A5D9F00ED127}" srcOrd="3" destOrd="0" presId="urn:microsoft.com/office/officeart/2008/layout/LinedList"/>
    <dgm:cxn modelId="{BE038550-1698-4BC8-8BDD-1D83CF96C97B}" type="presParOf" srcId="{96B6AC90-9870-4556-8213-92E27150F07D}" destId="{FE3552A9-6613-48A8-B60B-B2F3569553BD}" srcOrd="4" destOrd="0" presId="urn:microsoft.com/office/officeart/2008/layout/LinedList"/>
    <dgm:cxn modelId="{467E018A-3372-46C5-BFAE-2824CDFC5175}" type="presParOf" srcId="{FE3552A9-6613-48A8-B60B-B2F3569553BD}" destId="{38B93816-B65C-42CD-ADC9-C2F279F69BDE}" srcOrd="0" destOrd="0" presId="urn:microsoft.com/office/officeart/2008/layout/LinedList"/>
    <dgm:cxn modelId="{A63E34A1-DF6A-41AA-BAE1-7CBC4186B22E}" type="presParOf" srcId="{FE3552A9-6613-48A8-B60B-B2F3569553BD}" destId="{430A46A9-2367-4720-9CC0-2D26EB29FD84}" srcOrd="1" destOrd="0" presId="urn:microsoft.com/office/officeart/2008/layout/LinedList"/>
    <dgm:cxn modelId="{EF7537FD-2AED-467C-BD57-05B0ADD91526}" type="presParOf" srcId="{FE3552A9-6613-48A8-B60B-B2F3569553BD}" destId="{851D236C-0735-4D43-B3EF-0D48FDE102B2}" srcOrd="2" destOrd="0" presId="urn:microsoft.com/office/officeart/2008/layout/LinedList"/>
    <dgm:cxn modelId="{E17159DD-374F-4F10-96FE-25D1CBDED981}" type="presParOf" srcId="{96B6AC90-9870-4556-8213-92E27150F07D}" destId="{E2D87E00-47D2-4F19-B3E2-6500AFF70A08}" srcOrd="5" destOrd="0" presId="urn:microsoft.com/office/officeart/2008/layout/LinedList"/>
    <dgm:cxn modelId="{AECB80D0-96B7-4124-B127-D2C9084E4AA1}" type="presParOf" srcId="{96B6AC90-9870-4556-8213-92E27150F07D}" destId="{AA606B2D-30F0-4EAC-9EB8-7E0A26C390E3}" srcOrd="6" destOrd="0" presId="urn:microsoft.com/office/officeart/2008/layout/LinedList"/>
    <dgm:cxn modelId="{4C105FBA-E74E-463A-B707-CD4EB88D9DED}" type="presParOf" srcId="{96B6AC90-9870-4556-8213-92E27150F07D}" destId="{85173C03-32C4-4817-95CF-1DDE8DE8B919}" srcOrd="7" destOrd="0" presId="urn:microsoft.com/office/officeart/2008/layout/LinedList"/>
    <dgm:cxn modelId="{CB264CB5-6D60-4E29-B78F-21F886296AF7}" type="presParOf" srcId="{85173C03-32C4-4817-95CF-1DDE8DE8B919}" destId="{C89E3493-E292-4A5E-8314-C44EF55370D8}" srcOrd="0" destOrd="0" presId="urn:microsoft.com/office/officeart/2008/layout/LinedList"/>
    <dgm:cxn modelId="{34F6547E-811E-4BCB-BEF1-998C9E752D4B}" type="presParOf" srcId="{85173C03-32C4-4817-95CF-1DDE8DE8B919}" destId="{AFD6C42B-7CA9-44B4-8977-76803AEB7E9E}" srcOrd="1" destOrd="0" presId="urn:microsoft.com/office/officeart/2008/layout/LinedList"/>
    <dgm:cxn modelId="{47F2F395-A27D-46B7-806A-ACE48517D2FD}" type="presParOf" srcId="{85173C03-32C4-4817-95CF-1DDE8DE8B919}" destId="{7DFDDF7B-83E1-4D45-A9E1-39A5BBD47E7E}" srcOrd="2" destOrd="0" presId="urn:microsoft.com/office/officeart/2008/layout/LinedList"/>
    <dgm:cxn modelId="{3A15894A-B333-40D0-B76C-77E3CB811F2F}" type="presParOf" srcId="{96B6AC90-9870-4556-8213-92E27150F07D}" destId="{7CD86C2E-ACB1-461C-BA8E-5A90A63DF300}" srcOrd="8" destOrd="0" presId="urn:microsoft.com/office/officeart/2008/layout/LinedList"/>
    <dgm:cxn modelId="{C174286F-5BF7-4218-A1A9-D9E8BF5650B0}" type="presParOf" srcId="{96B6AC90-9870-4556-8213-92E27150F07D}" destId="{A6A6D333-15E2-4281-B2FA-D268F96556B1}" srcOrd="9" destOrd="0" presId="urn:microsoft.com/office/officeart/2008/layout/LinedList"/>
    <dgm:cxn modelId="{F570C537-C648-4ED2-898E-8E8B5ADB42B8}" type="presParOf" srcId="{47E6A199-3152-43E4-8CF9-7CD7D0B2007E}" destId="{F124B9EF-FE0C-40EB-B917-A641A6A56D6D}" srcOrd="6" destOrd="0" presId="urn:microsoft.com/office/officeart/2008/layout/LinedList"/>
    <dgm:cxn modelId="{B7DD1518-3A62-4510-AD27-6E3E8E3BD62F}" type="presParOf" srcId="{47E6A199-3152-43E4-8CF9-7CD7D0B2007E}" destId="{404C91CB-989F-4ADD-A40C-AA313450B85E}" srcOrd="7" destOrd="0" presId="urn:microsoft.com/office/officeart/2008/layout/LinedList"/>
    <dgm:cxn modelId="{9BDC7FA4-B16D-41EB-873A-F065D79123AF}" type="presParOf" srcId="{404C91CB-989F-4ADD-A40C-AA313450B85E}" destId="{2674E81D-E5C3-41BC-8D18-57FAD86ACA20}" srcOrd="0" destOrd="0" presId="urn:microsoft.com/office/officeart/2008/layout/LinedList"/>
    <dgm:cxn modelId="{6CA2F7D2-569C-4C6C-8492-9BAF684F70E0}" type="presParOf" srcId="{404C91CB-989F-4ADD-A40C-AA313450B85E}" destId="{CBE16D2E-2BFD-4314-A9CF-8B90EBC5CA6C}" srcOrd="1" destOrd="0" presId="urn:microsoft.com/office/officeart/2008/layout/LinedList"/>
    <dgm:cxn modelId="{EE0546B5-BB7C-4822-B2C0-6CCA540C075F}" type="presParOf" srcId="{CBE16D2E-2BFD-4314-A9CF-8B90EBC5CA6C}" destId="{360D6A5C-8611-4C9C-9FC8-FD9726AD9656}" srcOrd="0" destOrd="0" presId="urn:microsoft.com/office/officeart/2008/layout/LinedList"/>
    <dgm:cxn modelId="{F041E241-E9D7-4CC9-B1B0-1CDD3D44A9F9}" type="presParOf" srcId="{CBE16D2E-2BFD-4314-A9CF-8B90EBC5CA6C}" destId="{C9D93BDC-3424-4722-8EBF-FADE3C32681C}" srcOrd="1" destOrd="0" presId="urn:microsoft.com/office/officeart/2008/layout/LinedList"/>
    <dgm:cxn modelId="{7BDA80D7-EF1F-4107-9791-0A9F8AADB278}" type="presParOf" srcId="{C9D93BDC-3424-4722-8EBF-FADE3C32681C}" destId="{FE975F74-6BDE-417C-8713-8848AF2AB9C7}" srcOrd="0" destOrd="0" presId="urn:microsoft.com/office/officeart/2008/layout/LinedList"/>
    <dgm:cxn modelId="{65A6F018-A338-4606-BD05-5E8ECADA2E55}" type="presParOf" srcId="{C9D93BDC-3424-4722-8EBF-FADE3C32681C}" destId="{91599CFD-1480-4179-AF3A-99279EB11F33}" srcOrd="1" destOrd="0" presId="urn:microsoft.com/office/officeart/2008/layout/LinedList"/>
    <dgm:cxn modelId="{54EF4014-8CB3-4850-A3BC-C6F447C504B9}" type="presParOf" srcId="{C9D93BDC-3424-4722-8EBF-FADE3C32681C}" destId="{748AF350-8227-41B0-B4A9-AC5F59991B67}" srcOrd="2" destOrd="0" presId="urn:microsoft.com/office/officeart/2008/layout/LinedList"/>
    <dgm:cxn modelId="{A778B229-393B-4BBC-A805-EF87A9D2DF70}" type="presParOf" srcId="{CBE16D2E-2BFD-4314-A9CF-8B90EBC5CA6C}" destId="{AF3DF367-AFBA-4E23-A106-104BEF357FD4}" srcOrd="2" destOrd="0" presId="urn:microsoft.com/office/officeart/2008/layout/LinedList"/>
    <dgm:cxn modelId="{BA529FDB-1767-4ACB-9667-ACFE8FEF4A39}" type="presParOf" srcId="{CBE16D2E-2BFD-4314-A9CF-8B90EBC5CA6C}" destId="{911E4E36-387A-4140-ABA9-F0C1E6F24937}" srcOrd="3" destOrd="0" presId="urn:microsoft.com/office/officeart/2008/layout/LinedList"/>
    <dgm:cxn modelId="{02715C37-7128-4457-A476-AC95DC01B76A}" type="presParOf" srcId="{CBE16D2E-2BFD-4314-A9CF-8B90EBC5CA6C}" destId="{59C59DF1-9519-4C1C-A7DA-EB5C93578AA6}" srcOrd="4" destOrd="0" presId="urn:microsoft.com/office/officeart/2008/layout/LinedList"/>
    <dgm:cxn modelId="{58408890-F56B-440C-8D4E-0CB68CDCE6B4}" type="presParOf" srcId="{59C59DF1-9519-4C1C-A7DA-EB5C93578AA6}" destId="{37E77076-C645-478D-8607-20433EF5080D}" srcOrd="0" destOrd="0" presId="urn:microsoft.com/office/officeart/2008/layout/LinedList"/>
    <dgm:cxn modelId="{7E8B8A2E-5D27-40D3-BC4D-7A2CD12CC569}" type="presParOf" srcId="{59C59DF1-9519-4C1C-A7DA-EB5C93578AA6}" destId="{30076F64-9430-4CD6-B8F5-FC7D565FF79A}" srcOrd="1" destOrd="0" presId="urn:microsoft.com/office/officeart/2008/layout/LinedList"/>
    <dgm:cxn modelId="{F9EF372D-1AAA-4169-8E72-40D62E419B5D}" type="presParOf" srcId="{59C59DF1-9519-4C1C-A7DA-EB5C93578AA6}" destId="{8BB60D1B-CE2E-4730-B1A5-38C7DF0E49FD}" srcOrd="2" destOrd="0" presId="urn:microsoft.com/office/officeart/2008/layout/LinedList"/>
    <dgm:cxn modelId="{1A5131C3-980D-41EF-B42A-E5443342D034}" type="presParOf" srcId="{CBE16D2E-2BFD-4314-A9CF-8B90EBC5CA6C}" destId="{12D9F01A-5053-4107-B473-3B137DF14DA6}" srcOrd="5" destOrd="0" presId="urn:microsoft.com/office/officeart/2008/layout/LinedList"/>
    <dgm:cxn modelId="{8DED3D85-FACD-4937-886F-21BD8996A723}" type="presParOf" srcId="{CBE16D2E-2BFD-4314-A9CF-8B90EBC5CA6C}" destId="{F30F783F-D91E-4FD8-AA32-0C43AA8085DA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DBA25-026D-47AF-B8E7-2F107E03A862}">
      <dsp:nvSpPr>
        <dsp:cNvPr id="0" name=""/>
        <dsp:cNvSpPr/>
      </dsp:nvSpPr>
      <dsp:spPr>
        <a:xfrm>
          <a:off x="2115933" y="435212"/>
          <a:ext cx="3369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966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75227" y="479094"/>
        <a:ext cx="18378" cy="3675"/>
      </dsp:txXfrm>
    </dsp:sp>
    <dsp:sp modelId="{7C3A84A3-90A4-40EE-9F83-A2782DE538C5}">
      <dsp:nvSpPr>
        <dsp:cNvPr id="0" name=""/>
        <dsp:cNvSpPr/>
      </dsp:nvSpPr>
      <dsp:spPr>
        <a:xfrm>
          <a:off x="519617" y="1497"/>
          <a:ext cx="1598116" cy="958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/>
            <a:t>Preperations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900" kern="1200" dirty="0"/>
            <a:t>Reading litterature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900" kern="1200" dirty="0"/>
            <a:t>Brainstorming</a:t>
          </a:r>
          <a:endParaRPr lang="en-US" sz="900" kern="1200" dirty="0"/>
        </a:p>
      </dsp:txBody>
      <dsp:txXfrm>
        <a:off x="519617" y="1497"/>
        <a:ext cx="1598116" cy="958869"/>
      </dsp:txXfrm>
    </dsp:sp>
    <dsp:sp modelId="{F16C3D8F-C0E9-4179-A2D5-4C655E711597}">
      <dsp:nvSpPr>
        <dsp:cNvPr id="0" name=""/>
        <dsp:cNvSpPr/>
      </dsp:nvSpPr>
      <dsp:spPr>
        <a:xfrm>
          <a:off x="4081616" y="435212"/>
          <a:ext cx="3369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966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40910" y="479094"/>
        <a:ext cx="18378" cy="3675"/>
      </dsp:txXfrm>
    </dsp:sp>
    <dsp:sp modelId="{C7B13A6A-E05F-4984-9672-60216A925E20}">
      <dsp:nvSpPr>
        <dsp:cNvPr id="0" name=""/>
        <dsp:cNvSpPr/>
      </dsp:nvSpPr>
      <dsp:spPr>
        <a:xfrm>
          <a:off x="2485300" y="1497"/>
          <a:ext cx="1598116" cy="958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/>
            <a:t>Create list of aspects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900" kern="1200" dirty="0"/>
            <a:t>Constructing a list of aspects that could be seen as important for good DX</a:t>
          </a:r>
          <a:endParaRPr lang="en-US" sz="900" kern="1200" dirty="0"/>
        </a:p>
      </dsp:txBody>
      <dsp:txXfrm>
        <a:off x="2485300" y="1497"/>
        <a:ext cx="1598116" cy="958869"/>
      </dsp:txXfrm>
    </dsp:sp>
    <dsp:sp modelId="{DBCFF972-249C-4AFB-97F3-B1CE2B222AB2}">
      <dsp:nvSpPr>
        <dsp:cNvPr id="0" name=""/>
        <dsp:cNvSpPr/>
      </dsp:nvSpPr>
      <dsp:spPr>
        <a:xfrm>
          <a:off x="6047299" y="435212"/>
          <a:ext cx="3369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966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06594" y="479094"/>
        <a:ext cx="18378" cy="3675"/>
      </dsp:txXfrm>
    </dsp:sp>
    <dsp:sp modelId="{0624F75C-455B-4D03-94C6-ECA2151EE9DA}">
      <dsp:nvSpPr>
        <dsp:cNvPr id="0" name=""/>
        <dsp:cNvSpPr/>
      </dsp:nvSpPr>
      <dsp:spPr>
        <a:xfrm>
          <a:off x="4450983" y="1497"/>
          <a:ext cx="1598116" cy="958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/>
            <a:t>Pilot Survey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900" kern="1200" dirty="0"/>
            <a:t>Exploratory survey to find what should be explored</a:t>
          </a:r>
          <a:endParaRPr lang="en-US" sz="900" kern="1200" dirty="0"/>
        </a:p>
      </dsp:txBody>
      <dsp:txXfrm>
        <a:off x="4450983" y="1497"/>
        <a:ext cx="1598116" cy="958869"/>
      </dsp:txXfrm>
    </dsp:sp>
    <dsp:sp modelId="{F4FB21B9-1E1A-498A-A3BB-AAC205C4E949}">
      <dsp:nvSpPr>
        <dsp:cNvPr id="0" name=""/>
        <dsp:cNvSpPr/>
      </dsp:nvSpPr>
      <dsp:spPr>
        <a:xfrm>
          <a:off x="1318675" y="958567"/>
          <a:ext cx="5897049" cy="336966"/>
        </a:xfrm>
        <a:custGeom>
          <a:avLst/>
          <a:gdLst/>
          <a:ahLst/>
          <a:cxnLst/>
          <a:rect l="0" t="0" r="0" b="0"/>
          <a:pathLst>
            <a:path>
              <a:moveTo>
                <a:pt x="5897049" y="0"/>
              </a:moveTo>
              <a:lnTo>
                <a:pt x="5897049" y="185583"/>
              </a:lnTo>
              <a:lnTo>
                <a:pt x="0" y="185583"/>
              </a:lnTo>
              <a:lnTo>
                <a:pt x="0" y="336966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19487" y="1125212"/>
        <a:ext cx="295424" cy="3675"/>
      </dsp:txXfrm>
    </dsp:sp>
    <dsp:sp modelId="{040531B6-BCDF-4131-9E2B-730E07C51F89}">
      <dsp:nvSpPr>
        <dsp:cNvPr id="0" name=""/>
        <dsp:cNvSpPr/>
      </dsp:nvSpPr>
      <dsp:spPr>
        <a:xfrm>
          <a:off x="6416666" y="1497"/>
          <a:ext cx="1598116" cy="958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/>
            <a:t>Follow-Up interviews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900" kern="1200" dirty="0"/>
            <a:t>Finding issues with the pilot survey</a:t>
          </a:r>
          <a:endParaRPr lang="en-US" sz="900" kern="1200" dirty="0"/>
        </a:p>
      </dsp:txBody>
      <dsp:txXfrm>
        <a:off x="6416666" y="1497"/>
        <a:ext cx="1598116" cy="958869"/>
      </dsp:txXfrm>
    </dsp:sp>
    <dsp:sp modelId="{A428CCF7-964B-46B3-8ADE-E0FF3CF7EB1B}">
      <dsp:nvSpPr>
        <dsp:cNvPr id="0" name=""/>
        <dsp:cNvSpPr/>
      </dsp:nvSpPr>
      <dsp:spPr>
        <a:xfrm>
          <a:off x="2115933" y="1761648"/>
          <a:ext cx="3369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966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75227" y="1805531"/>
        <a:ext cx="18378" cy="3675"/>
      </dsp:txXfrm>
    </dsp:sp>
    <dsp:sp modelId="{A3C898BC-821F-4F8A-97F2-00BEEA7B0F16}">
      <dsp:nvSpPr>
        <dsp:cNvPr id="0" name=""/>
        <dsp:cNvSpPr/>
      </dsp:nvSpPr>
      <dsp:spPr>
        <a:xfrm>
          <a:off x="519617" y="1327934"/>
          <a:ext cx="1598116" cy="958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/>
            <a:t>Compile Results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900" kern="1200" dirty="0"/>
            <a:t>Rework the list of aspects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900" kern="1200" dirty="0"/>
            <a:t>Decide what should be explored deeper</a:t>
          </a:r>
          <a:endParaRPr lang="en-US" sz="900" kern="1200" dirty="0"/>
        </a:p>
      </dsp:txBody>
      <dsp:txXfrm>
        <a:off x="519617" y="1327934"/>
        <a:ext cx="1598116" cy="958869"/>
      </dsp:txXfrm>
    </dsp:sp>
    <dsp:sp modelId="{F788228F-60EA-4FA8-BC01-82F6045CBBE5}">
      <dsp:nvSpPr>
        <dsp:cNvPr id="0" name=""/>
        <dsp:cNvSpPr/>
      </dsp:nvSpPr>
      <dsp:spPr>
        <a:xfrm>
          <a:off x="4081616" y="1761648"/>
          <a:ext cx="3369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966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40910" y="1805531"/>
        <a:ext cx="18378" cy="3675"/>
      </dsp:txXfrm>
    </dsp:sp>
    <dsp:sp modelId="{3DCEACA5-3099-4971-95CB-5D7AA62E1467}">
      <dsp:nvSpPr>
        <dsp:cNvPr id="0" name=""/>
        <dsp:cNvSpPr/>
      </dsp:nvSpPr>
      <dsp:spPr>
        <a:xfrm>
          <a:off x="2485300" y="1327934"/>
          <a:ext cx="1598116" cy="958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/>
            <a:t>Main Survey</a:t>
          </a:r>
          <a:endParaRPr lang="en-US" sz="1100" kern="1200" dirty="0"/>
        </a:p>
      </dsp:txBody>
      <dsp:txXfrm>
        <a:off x="2485300" y="1327934"/>
        <a:ext cx="1598116" cy="958869"/>
      </dsp:txXfrm>
    </dsp:sp>
    <dsp:sp modelId="{C838BDBD-4897-495C-9815-6303493603F3}">
      <dsp:nvSpPr>
        <dsp:cNvPr id="0" name=""/>
        <dsp:cNvSpPr/>
      </dsp:nvSpPr>
      <dsp:spPr>
        <a:xfrm>
          <a:off x="6047299" y="1761648"/>
          <a:ext cx="3369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966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06594" y="1805531"/>
        <a:ext cx="18378" cy="3675"/>
      </dsp:txXfrm>
    </dsp:sp>
    <dsp:sp modelId="{6A8CBEF5-8430-4E53-A4FF-2F583750D7FC}">
      <dsp:nvSpPr>
        <dsp:cNvPr id="0" name=""/>
        <dsp:cNvSpPr/>
      </dsp:nvSpPr>
      <dsp:spPr>
        <a:xfrm>
          <a:off x="4450983" y="1327934"/>
          <a:ext cx="1598116" cy="958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/>
            <a:t>Compile Results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900" kern="1200" dirty="0"/>
            <a:t>Decide what should be explored deeper</a:t>
          </a:r>
          <a:endParaRPr lang="en-US" sz="900" kern="1200" dirty="0"/>
        </a:p>
      </dsp:txBody>
      <dsp:txXfrm>
        <a:off x="4450983" y="1327934"/>
        <a:ext cx="1598116" cy="958869"/>
      </dsp:txXfrm>
    </dsp:sp>
    <dsp:sp modelId="{BA1BD01E-D2BB-4E2A-AA84-55B2975A2A70}">
      <dsp:nvSpPr>
        <dsp:cNvPr id="0" name=""/>
        <dsp:cNvSpPr/>
      </dsp:nvSpPr>
      <dsp:spPr>
        <a:xfrm>
          <a:off x="1318675" y="2285003"/>
          <a:ext cx="5897049" cy="336966"/>
        </a:xfrm>
        <a:custGeom>
          <a:avLst/>
          <a:gdLst/>
          <a:ahLst/>
          <a:cxnLst/>
          <a:rect l="0" t="0" r="0" b="0"/>
          <a:pathLst>
            <a:path>
              <a:moveTo>
                <a:pt x="5897049" y="0"/>
              </a:moveTo>
              <a:lnTo>
                <a:pt x="5897049" y="185583"/>
              </a:lnTo>
              <a:lnTo>
                <a:pt x="0" y="185583"/>
              </a:lnTo>
              <a:lnTo>
                <a:pt x="0" y="336966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19487" y="2451649"/>
        <a:ext cx="295424" cy="3675"/>
      </dsp:txXfrm>
    </dsp:sp>
    <dsp:sp modelId="{3BFF5909-2305-49AE-A68D-E4D9EA661135}">
      <dsp:nvSpPr>
        <dsp:cNvPr id="0" name=""/>
        <dsp:cNvSpPr/>
      </dsp:nvSpPr>
      <dsp:spPr>
        <a:xfrm>
          <a:off x="6416666" y="1327934"/>
          <a:ext cx="1598116" cy="958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/>
            <a:t>Conduct  Interviews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900" kern="1200" dirty="0"/>
            <a:t>Working roles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900" kern="1200" dirty="0"/>
            <a:t>Years of experience</a:t>
          </a:r>
          <a:endParaRPr lang="en-US" sz="900" kern="1200" dirty="0"/>
        </a:p>
      </dsp:txBody>
      <dsp:txXfrm>
        <a:off x="6416666" y="1327934"/>
        <a:ext cx="1598116" cy="958869"/>
      </dsp:txXfrm>
    </dsp:sp>
    <dsp:sp modelId="{738C2FF1-76C4-4FEE-82BA-1157F36D6292}">
      <dsp:nvSpPr>
        <dsp:cNvPr id="0" name=""/>
        <dsp:cNvSpPr/>
      </dsp:nvSpPr>
      <dsp:spPr>
        <a:xfrm>
          <a:off x="2115933" y="3088085"/>
          <a:ext cx="3369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966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75227" y="3131967"/>
        <a:ext cx="18378" cy="3675"/>
      </dsp:txXfrm>
    </dsp:sp>
    <dsp:sp modelId="{5D12843E-267F-42B7-953F-463F074A8A5C}">
      <dsp:nvSpPr>
        <dsp:cNvPr id="0" name=""/>
        <dsp:cNvSpPr/>
      </dsp:nvSpPr>
      <dsp:spPr>
        <a:xfrm>
          <a:off x="519617" y="2654370"/>
          <a:ext cx="1598116" cy="958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/>
            <a:t>Compile findings into a list of recommendations</a:t>
          </a:r>
          <a:endParaRPr lang="en-US" sz="1100" kern="1200" dirty="0"/>
        </a:p>
      </dsp:txBody>
      <dsp:txXfrm>
        <a:off x="519617" y="2654370"/>
        <a:ext cx="1598116" cy="958869"/>
      </dsp:txXfrm>
    </dsp:sp>
    <dsp:sp modelId="{989BFA33-D4E6-4388-9369-8A17D57E5C1F}">
      <dsp:nvSpPr>
        <dsp:cNvPr id="0" name=""/>
        <dsp:cNvSpPr/>
      </dsp:nvSpPr>
      <dsp:spPr>
        <a:xfrm>
          <a:off x="4081616" y="3088085"/>
          <a:ext cx="3369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966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40910" y="3131967"/>
        <a:ext cx="18378" cy="3675"/>
      </dsp:txXfrm>
    </dsp:sp>
    <dsp:sp modelId="{2073783C-A269-47D4-9F74-BBFB0C4E9783}">
      <dsp:nvSpPr>
        <dsp:cNvPr id="0" name=""/>
        <dsp:cNvSpPr/>
      </dsp:nvSpPr>
      <dsp:spPr>
        <a:xfrm>
          <a:off x="2485300" y="2654370"/>
          <a:ext cx="1598116" cy="958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/>
            <a:t>Evaluate how well Qlik Core follow the recommendations</a:t>
          </a:r>
          <a:endParaRPr lang="en-US" sz="1100" kern="1200" dirty="0"/>
        </a:p>
      </dsp:txBody>
      <dsp:txXfrm>
        <a:off x="2485300" y="2654370"/>
        <a:ext cx="1598116" cy="958869"/>
      </dsp:txXfrm>
    </dsp:sp>
    <dsp:sp modelId="{0633E1F9-F446-4230-9ACE-C723E39F369C}">
      <dsp:nvSpPr>
        <dsp:cNvPr id="0" name=""/>
        <dsp:cNvSpPr/>
      </dsp:nvSpPr>
      <dsp:spPr>
        <a:xfrm>
          <a:off x="6047299" y="3088085"/>
          <a:ext cx="3369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966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06594" y="3131967"/>
        <a:ext cx="18378" cy="3675"/>
      </dsp:txXfrm>
    </dsp:sp>
    <dsp:sp modelId="{4E8BE1AD-F526-4A2C-AD85-35EBFCCC3339}">
      <dsp:nvSpPr>
        <dsp:cNvPr id="0" name=""/>
        <dsp:cNvSpPr/>
      </dsp:nvSpPr>
      <dsp:spPr>
        <a:xfrm>
          <a:off x="4450983" y="2654370"/>
          <a:ext cx="1598116" cy="958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/>
            <a:t>List recommendations for improvement of Qlik Core</a:t>
          </a:r>
          <a:endParaRPr lang="en-US" sz="1100" kern="1200" dirty="0"/>
        </a:p>
      </dsp:txBody>
      <dsp:txXfrm>
        <a:off x="4450983" y="2654370"/>
        <a:ext cx="1598116" cy="958869"/>
      </dsp:txXfrm>
    </dsp:sp>
    <dsp:sp modelId="{14F53EC5-92B4-4EEC-85E0-33F08FF01902}">
      <dsp:nvSpPr>
        <dsp:cNvPr id="0" name=""/>
        <dsp:cNvSpPr/>
      </dsp:nvSpPr>
      <dsp:spPr>
        <a:xfrm>
          <a:off x="6416666" y="2654370"/>
          <a:ext cx="1598116" cy="958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/>
            <a:t>Present Results for Qlik</a:t>
          </a:r>
          <a:endParaRPr lang="en-US" sz="1100" kern="1200" dirty="0"/>
        </a:p>
      </dsp:txBody>
      <dsp:txXfrm>
        <a:off x="6416666" y="2654370"/>
        <a:ext cx="1598116" cy="9588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5C12A-6557-4B0F-A187-5A1E5F4C10E0}">
      <dsp:nvSpPr>
        <dsp:cNvPr id="0" name=""/>
        <dsp:cNvSpPr/>
      </dsp:nvSpPr>
      <dsp:spPr>
        <a:xfrm>
          <a:off x="535828" y="917"/>
          <a:ext cx="1338112" cy="802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 dirty="0"/>
            <a:t>How often the software is updated</a:t>
          </a:r>
          <a:endParaRPr lang="en-US" sz="1000" kern="1200" dirty="0"/>
        </a:p>
      </dsp:txBody>
      <dsp:txXfrm>
        <a:off x="535828" y="917"/>
        <a:ext cx="1338112" cy="802867"/>
      </dsp:txXfrm>
    </dsp:sp>
    <dsp:sp modelId="{BF52A055-235E-4A6B-96BC-A10B0B7236E8}">
      <dsp:nvSpPr>
        <dsp:cNvPr id="0" name=""/>
        <dsp:cNvSpPr/>
      </dsp:nvSpPr>
      <dsp:spPr>
        <a:xfrm>
          <a:off x="2007751" y="917"/>
          <a:ext cx="1338112" cy="802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I can have working code quickly</a:t>
          </a:r>
          <a:endParaRPr lang="en-US" sz="1000" kern="1200"/>
        </a:p>
      </dsp:txBody>
      <dsp:txXfrm>
        <a:off x="2007751" y="917"/>
        <a:ext cx="1338112" cy="802867"/>
      </dsp:txXfrm>
    </dsp:sp>
    <dsp:sp modelId="{9932E1A1-F91C-4D09-B53B-FB2AD2787E54}">
      <dsp:nvSpPr>
        <dsp:cNvPr id="0" name=""/>
        <dsp:cNvSpPr/>
      </dsp:nvSpPr>
      <dsp:spPr>
        <a:xfrm>
          <a:off x="3479675" y="917"/>
          <a:ext cx="1338112" cy="802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The API documentation gives thorough explanations on how it works</a:t>
          </a:r>
          <a:endParaRPr lang="en-US" sz="1000" kern="1200"/>
        </a:p>
      </dsp:txBody>
      <dsp:txXfrm>
        <a:off x="3479675" y="917"/>
        <a:ext cx="1338112" cy="802867"/>
      </dsp:txXfrm>
    </dsp:sp>
    <dsp:sp modelId="{607674E0-69E3-4560-B993-CD811BE787F9}">
      <dsp:nvSpPr>
        <dsp:cNvPr id="0" name=""/>
        <dsp:cNvSpPr/>
      </dsp:nvSpPr>
      <dsp:spPr>
        <a:xfrm>
          <a:off x="4951599" y="917"/>
          <a:ext cx="1338112" cy="802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The API has code examples</a:t>
          </a:r>
          <a:endParaRPr lang="en-US" sz="1000" kern="1200"/>
        </a:p>
      </dsp:txBody>
      <dsp:txXfrm>
        <a:off x="4951599" y="917"/>
        <a:ext cx="1338112" cy="802867"/>
      </dsp:txXfrm>
    </dsp:sp>
    <dsp:sp modelId="{4B97CF70-7CFB-451B-B8EC-822218A9E93F}">
      <dsp:nvSpPr>
        <dsp:cNvPr id="0" name=""/>
        <dsp:cNvSpPr/>
      </dsp:nvSpPr>
      <dsp:spPr>
        <a:xfrm>
          <a:off x="535828" y="937595"/>
          <a:ext cx="1338112" cy="802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The documentation doesn't assume any prior expertise</a:t>
          </a:r>
          <a:endParaRPr lang="en-US" sz="1000" kern="1200"/>
        </a:p>
      </dsp:txBody>
      <dsp:txXfrm>
        <a:off x="535828" y="937595"/>
        <a:ext cx="1338112" cy="802867"/>
      </dsp:txXfrm>
    </dsp:sp>
    <dsp:sp modelId="{E613B408-3A18-48D2-B88B-2C4AA3FBDD56}">
      <dsp:nvSpPr>
        <dsp:cNvPr id="0" name=""/>
        <dsp:cNvSpPr/>
      </dsp:nvSpPr>
      <dsp:spPr>
        <a:xfrm>
          <a:off x="2007751" y="937595"/>
          <a:ext cx="1338112" cy="802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The documentation has consistent language</a:t>
          </a:r>
          <a:endParaRPr lang="en-US" sz="1000" kern="1200"/>
        </a:p>
      </dsp:txBody>
      <dsp:txXfrm>
        <a:off x="2007751" y="937595"/>
        <a:ext cx="1338112" cy="802867"/>
      </dsp:txXfrm>
    </dsp:sp>
    <dsp:sp modelId="{CF9B5F20-88A2-41CE-9364-7D3FD3E53DD7}">
      <dsp:nvSpPr>
        <dsp:cNvPr id="0" name=""/>
        <dsp:cNvSpPr/>
      </dsp:nvSpPr>
      <dsp:spPr>
        <a:xfrm>
          <a:off x="3479675" y="937595"/>
          <a:ext cx="1338112" cy="802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 dirty="0"/>
            <a:t>The documentation is easy to navigate</a:t>
          </a:r>
          <a:endParaRPr lang="en-US" sz="1000" kern="1200" dirty="0"/>
        </a:p>
      </dsp:txBody>
      <dsp:txXfrm>
        <a:off x="3479675" y="937595"/>
        <a:ext cx="1338112" cy="802867"/>
      </dsp:txXfrm>
    </dsp:sp>
    <dsp:sp modelId="{FC6B7EEB-91D8-445A-86F1-0A5E0F364B1D}">
      <dsp:nvSpPr>
        <dsp:cNvPr id="0" name=""/>
        <dsp:cNvSpPr/>
      </dsp:nvSpPr>
      <dsp:spPr>
        <a:xfrm>
          <a:off x="4951599" y="937595"/>
          <a:ext cx="1338112" cy="802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The official website looks professional</a:t>
          </a:r>
          <a:endParaRPr lang="en-US" sz="1000" kern="1200"/>
        </a:p>
      </dsp:txBody>
      <dsp:txXfrm>
        <a:off x="4951599" y="937595"/>
        <a:ext cx="1338112" cy="802867"/>
      </dsp:txXfrm>
    </dsp:sp>
    <dsp:sp modelId="{EBFBE21F-2804-4C3F-89BD-038ED4064182}">
      <dsp:nvSpPr>
        <dsp:cNvPr id="0" name=""/>
        <dsp:cNvSpPr/>
      </dsp:nvSpPr>
      <dsp:spPr>
        <a:xfrm>
          <a:off x="535828" y="1874274"/>
          <a:ext cx="1338112" cy="802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The pricing of the software</a:t>
          </a:r>
          <a:endParaRPr lang="en-US" sz="1000" kern="1200"/>
        </a:p>
      </dsp:txBody>
      <dsp:txXfrm>
        <a:off x="535828" y="1874274"/>
        <a:ext cx="1338112" cy="802867"/>
      </dsp:txXfrm>
    </dsp:sp>
    <dsp:sp modelId="{F3BBB5A8-7889-4850-BAD7-286824FFBF01}">
      <dsp:nvSpPr>
        <dsp:cNvPr id="0" name=""/>
        <dsp:cNvSpPr/>
      </dsp:nvSpPr>
      <dsp:spPr>
        <a:xfrm>
          <a:off x="2007751" y="1874274"/>
          <a:ext cx="1338112" cy="802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The release- and change notes are thorough</a:t>
          </a:r>
          <a:endParaRPr lang="en-US" sz="1000" kern="1200"/>
        </a:p>
      </dsp:txBody>
      <dsp:txXfrm>
        <a:off x="2007751" y="1874274"/>
        <a:ext cx="1338112" cy="802867"/>
      </dsp:txXfrm>
    </dsp:sp>
    <dsp:sp modelId="{337DFD6D-3A7F-47C8-9D11-47FC255A3F7D}">
      <dsp:nvSpPr>
        <dsp:cNvPr id="0" name=""/>
        <dsp:cNvSpPr/>
      </dsp:nvSpPr>
      <dsp:spPr>
        <a:xfrm>
          <a:off x="3479675" y="1874274"/>
          <a:ext cx="1338112" cy="802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The software has the same features on all different platforms</a:t>
          </a:r>
          <a:endParaRPr lang="en-US" sz="1000" kern="1200"/>
        </a:p>
      </dsp:txBody>
      <dsp:txXfrm>
        <a:off x="3479675" y="1874274"/>
        <a:ext cx="1338112" cy="802867"/>
      </dsp:txXfrm>
    </dsp:sp>
    <dsp:sp modelId="{117C0D4C-620D-48DE-9236-EC85101F8A9B}">
      <dsp:nvSpPr>
        <dsp:cNvPr id="0" name=""/>
        <dsp:cNvSpPr/>
      </dsp:nvSpPr>
      <dsp:spPr>
        <a:xfrm>
          <a:off x="4951599" y="1874274"/>
          <a:ext cx="1338112" cy="802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 dirty="0"/>
            <a:t>The software is compatible with different platforms</a:t>
          </a:r>
          <a:endParaRPr lang="en-US" sz="1000" kern="1200" dirty="0"/>
        </a:p>
      </dsp:txBody>
      <dsp:txXfrm>
        <a:off x="4951599" y="1874274"/>
        <a:ext cx="1338112" cy="802867"/>
      </dsp:txXfrm>
    </dsp:sp>
    <dsp:sp modelId="{548AA59E-5ADE-4F37-8097-9819B010F5D8}">
      <dsp:nvSpPr>
        <dsp:cNvPr id="0" name=""/>
        <dsp:cNvSpPr/>
      </dsp:nvSpPr>
      <dsp:spPr>
        <a:xfrm>
          <a:off x="535828" y="2810953"/>
          <a:ext cx="1338112" cy="802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The software is offered in more than one programming language</a:t>
          </a:r>
          <a:endParaRPr lang="en-US" sz="1000" kern="1200"/>
        </a:p>
      </dsp:txBody>
      <dsp:txXfrm>
        <a:off x="535828" y="2810953"/>
        <a:ext cx="1338112" cy="802867"/>
      </dsp:txXfrm>
    </dsp:sp>
    <dsp:sp modelId="{307A0C47-3555-482C-BFB4-71FC222A3C4B}">
      <dsp:nvSpPr>
        <dsp:cNvPr id="0" name=""/>
        <dsp:cNvSpPr/>
      </dsp:nvSpPr>
      <dsp:spPr>
        <a:xfrm>
          <a:off x="2007751" y="2810953"/>
          <a:ext cx="1338112" cy="802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The software is open source</a:t>
          </a:r>
          <a:endParaRPr lang="en-US" sz="1000" kern="1200"/>
        </a:p>
      </dsp:txBody>
      <dsp:txXfrm>
        <a:off x="2007751" y="2810953"/>
        <a:ext cx="1338112" cy="802867"/>
      </dsp:txXfrm>
    </dsp:sp>
    <dsp:sp modelId="{7921AE28-CA0F-41D2-B62E-1E98544F0B9D}">
      <dsp:nvSpPr>
        <dsp:cNvPr id="0" name=""/>
        <dsp:cNvSpPr/>
      </dsp:nvSpPr>
      <dsp:spPr>
        <a:xfrm>
          <a:off x="3479675" y="2810953"/>
          <a:ext cx="1338112" cy="802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The software uses the programming language I am most comfortable with</a:t>
          </a:r>
          <a:endParaRPr lang="en-US" sz="1000" kern="1200"/>
        </a:p>
      </dsp:txBody>
      <dsp:txXfrm>
        <a:off x="3479675" y="2810953"/>
        <a:ext cx="1338112" cy="802867"/>
      </dsp:txXfrm>
    </dsp:sp>
    <dsp:sp modelId="{EB6C1AA4-35C8-4B30-AB6F-62F10910AB40}">
      <dsp:nvSpPr>
        <dsp:cNvPr id="0" name=""/>
        <dsp:cNvSpPr/>
      </dsp:nvSpPr>
      <dsp:spPr>
        <a:xfrm>
          <a:off x="4951599" y="2810953"/>
          <a:ext cx="1338112" cy="802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There exists an active online community around the software</a:t>
          </a:r>
          <a:endParaRPr lang="en-US" sz="1000" kern="1200"/>
        </a:p>
      </dsp:txBody>
      <dsp:txXfrm>
        <a:off x="4951599" y="2810953"/>
        <a:ext cx="1338112" cy="8028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4638B-9C9F-4F69-BAAC-CFB70BE9BB59}">
      <dsp:nvSpPr>
        <dsp:cNvPr id="0" name=""/>
        <dsp:cNvSpPr/>
      </dsp:nvSpPr>
      <dsp:spPr>
        <a:xfrm>
          <a:off x="589" y="1127697"/>
          <a:ext cx="966260" cy="9662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000" kern="1200" dirty="0"/>
            <a:t>Never Consider</a:t>
          </a:r>
          <a:endParaRPr lang="en-US" sz="1000" kern="1200" dirty="0"/>
        </a:p>
      </dsp:txBody>
      <dsp:txXfrm>
        <a:off x="142095" y="1269203"/>
        <a:ext cx="683248" cy="683248"/>
      </dsp:txXfrm>
    </dsp:sp>
    <dsp:sp modelId="{442C332D-C0A4-428A-8E18-92E5D81CA764}">
      <dsp:nvSpPr>
        <dsp:cNvPr id="0" name=""/>
        <dsp:cNvSpPr/>
      </dsp:nvSpPr>
      <dsp:spPr>
        <a:xfrm>
          <a:off x="966850" y="1127697"/>
          <a:ext cx="966260" cy="9662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000" kern="1200" dirty="0"/>
            <a:t>Rarely Consider</a:t>
          </a:r>
          <a:endParaRPr lang="en-US" sz="1000" kern="1200" dirty="0"/>
        </a:p>
      </dsp:txBody>
      <dsp:txXfrm>
        <a:off x="1108356" y="1269203"/>
        <a:ext cx="683248" cy="683248"/>
      </dsp:txXfrm>
    </dsp:sp>
    <dsp:sp modelId="{315476AB-7E3E-4020-8A59-44623268B8D8}">
      <dsp:nvSpPr>
        <dsp:cNvPr id="0" name=""/>
        <dsp:cNvSpPr/>
      </dsp:nvSpPr>
      <dsp:spPr>
        <a:xfrm>
          <a:off x="1933111" y="1127697"/>
          <a:ext cx="966260" cy="9662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000" kern="1200" dirty="0"/>
            <a:t>Sometimes Consider</a:t>
          </a:r>
          <a:endParaRPr lang="en-US" sz="1000" kern="1200" dirty="0"/>
        </a:p>
      </dsp:txBody>
      <dsp:txXfrm>
        <a:off x="2074617" y="1269203"/>
        <a:ext cx="683248" cy="683248"/>
      </dsp:txXfrm>
    </dsp:sp>
    <dsp:sp modelId="{A3F34F60-07B9-4756-B65D-3589DA721D0A}">
      <dsp:nvSpPr>
        <dsp:cNvPr id="0" name=""/>
        <dsp:cNvSpPr/>
      </dsp:nvSpPr>
      <dsp:spPr>
        <a:xfrm>
          <a:off x="2899371" y="1127697"/>
          <a:ext cx="966260" cy="9662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000" kern="1200" dirty="0"/>
            <a:t>Often Consider</a:t>
          </a:r>
          <a:endParaRPr lang="en-US" sz="1000" kern="1200" dirty="0"/>
        </a:p>
      </dsp:txBody>
      <dsp:txXfrm>
        <a:off x="3040877" y="1269203"/>
        <a:ext cx="683248" cy="683248"/>
      </dsp:txXfrm>
    </dsp:sp>
    <dsp:sp modelId="{5F886513-371C-43B5-9F01-93A37B40715E}">
      <dsp:nvSpPr>
        <dsp:cNvPr id="0" name=""/>
        <dsp:cNvSpPr/>
      </dsp:nvSpPr>
      <dsp:spPr>
        <a:xfrm>
          <a:off x="3865632" y="1127697"/>
          <a:ext cx="966260" cy="9662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000" kern="1200" dirty="0"/>
            <a:t>Always Consider</a:t>
          </a:r>
          <a:endParaRPr lang="en-US" sz="1000" kern="1200" dirty="0"/>
        </a:p>
      </dsp:txBody>
      <dsp:txXfrm>
        <a:off x="4007138" y="1269203"/>
        <a:ext cx="683248" cy="6832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4638B-9C9F-4F69-BAAC-CFB70BE9BB59}">
      <dsp:nvSpPr>
        <dsp:cNvPr id="0" name=""/>
        <dsp:cNvSpPr/>
      </dsp:nvSpPr>
      <dsp:spPr>
        <a:xfrm>
          <a:off x="589" y="1127697"/>
          <a:ext cx="966260" cy="9662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/>
            <a:t>1</a:t>
          </a:r>
          <a:br>
            <a:rPr lang="sv-SE" sz="1100" kern="1200" dirty="0"/>
          </a:br>
          <a:r>
            <a:rPr lang="sv-SE" sz="1100" kern="1200" dirty="0"/>
            <a:t>Not very important</a:t>
          </a:r>
          <a:endParaRPr lang="en-US" sz="1100" kern="1200" dirty="0"/>
        </a:p>
      </dsp:txBody>
      <dsp:txXfrm>
        <a:off x="142095" y="1269203"/>
        <a:ext cx="683248" cy="683248"/>
      </dsp:txXfrm>
    </dsp:sp>
    <dsp:sp modelId="{9ECBDBE9-AC8A-4190-AEDC-2B8B18816E5A}">
      <dsp:nvSpPr>
        <dsp:cNvPr id="0" name=""/>
        <dsp:cNvSpPr/>
      </dsp:nvSpPr>
      <dsp:spPr>
        <a:xfrm>
          <a:off x="966850" y="1127697"/>
          <a:ext cx="966260" cy="9662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/>
            <a:t>2</a:t>
          </a:r>
          <a:endParaRPr lang="en-US" sz="1100" kern="1200" dirty="0"/>
        </a:p>
      </dsp:txBody>
      <dsp:txXfrm>
        <a:off x="1108356" y="1269203"/>
        <a:ext cx="683248" cy="683248"/>
      </dsp:txXfrm>
    </dsp:sp>
    <dsp:sp modelId="{34493473-56E3-49EF-8943-99EB80A45D99}">
      <dsp:nvSpPr>
        <dsp:cNvPr id="0" name=""/>
        <dsp:cNvSpPr/>
      </dsp:nvSpPr>
      <dsp:spPr>
        <a:xfrm>
          <a:off x="1933111" y="1127697"/>
          <a:ext cx="966260" cy="9662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/>
            <a:t>3</a:t>
          </a:r>
          <a:br>
            <a:rPr lang="sv-SE" sz="1100" kern="1200" dirty="0"/>
          </a:br>
          <a:r>
            <a:rPr lang="sv-SE" sz="1100" kern="1200" dirty="0"/>
            <a:t>Neutral</a:t>
          </a:r>
          <a:endParaRPr lang="en-US" sz="1100" kern="1200" dirty="0"/>
        </a:p>
      </dsp:txBody>
      <dsp:txXfrm>
        <a:off x="2074617" y="1269203"/>
        <a:ext cx="683248" cy="683248"/>
      </dsp:txXfrm>
    </dsp:sp>
    <dsp:sp modelId="{CF4E01B6-0BC7-4944-8F01-E9E1695DBC23}">
      <dsp:nvSpPr>
        <dsp:cNvPr id="0" name=""/>
        <dsp:cNvSpPr/>
      </dsp:nvSpPr>
      <dsp:spPr>
        <a:xfrm>
          <a:off x="2899371" y="1127697"/>
          <a:ext cx="966260" cy="9662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/>
            <a:t>4</a:t>
          </a:r>
          <a:endParaRPr lang="en-US" sz="1100" kern="1200" dirty="0"/>
        </a:p>
      </dsp:txBody>
      <dsp:txXfrm>
        <a:off x="3040877" y="1269203"/>
        <a:ext cx="683248" cy="683248"/>
      </dsp:txXfrm>
    </dsp:sp>
    <dsp:sp modelId="{7D3DD98D-B3BB-4FDA-8A64-4560FC3625DF}">
      <dsp:nvSpPr>
        <dsp:cNvPr id="0" name=""/>
        <dsp:cNvSpPr/>
      </dsp:nvSpPr>
      <dsp:spPr>
        <a:xfrm>
          <a:off x="3865632" y="1127697"/>
          <a:ext cx="966260" cy="9662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/>
            <a:t>5</a:t>
          </a:r>
          <a:br>
            <a:rPr lang="sv-SE" sz="1100" kern="1200" dirty="0"/>
          </a:br>
          <a:r>
            <a:rPr lang="sv-SE" sz="1100" kern="1200" dirty="0"/>
            <a:t>Very Important</a:t>
          </a:r>
          <a:endParaRPr lang="en-US" sz="1100" kern="1200" dirty="0"/>
        </a:p>
      </dsp:txBody>
      <dsp:txXfrm>
        <a:off x="4007138" y="1269203"/>
        <a:ext cx="683248" cy="6832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B1090-4303-4AB1-8BFE-57DA84D704DF}">
      <dsp:nvSpPr>
        <dsp:cNvPr id="0" name=""/>
        <dsp:cNvSpPr/>
      </dsp:nvSpPr>
      <dsp:spPr>
        <a:xfrm>
          <a:off x="4167" y="264993"/>
          <a:ext cx="2131516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kern="1200" dirty="0"/>
            <a:t>0.00 Points</a:t>
          </a:r>
          <a:endParaRPr lang="en-US" sz="2000" kern="1200" dirty="0"/>
        </a:p>
      </dsp:txBody>
      <dsp:txXfrm>
        <a:off x="4167" y="264993"/>
        <a:ext cx="2131516" cy="396000"/>
      </dsp:txXfrm>
    </dsp:sp>
    <dsp:sp modelId="{E7FD1F40-680C-4F9D-80BC-C84A7EBEFC67}">
      <dsp:nvSpPr>
        <dsp:cNvPr id="0" name=""/>
        <dsp:cNvSpPr/>
      </dsp:nvSpPr>
      <dsp:spPr>
        <a:xfrm>
          <a:off x="2135683" y="79368"/>
          <a:ext cx="426303" cy="767250"/>
        </a:xfrm>
        <a:prstGeom prst="leftBrace">
          <a:avLst>
            <a:gd name="adj1" fmla="val 35000"/>
            <a:gd name="adj2" fmla="val 5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E09AFC-0F85-4662-8A34-39573C667FAB}">
      <dsp:nvSpPr>
        <dsp:cNvPr id="0" name=""/>
        <dsp:cNvSpPr/>
      </dsp:nvSpPr>
      <dsp:spPr>
        <a:xfrm>
          <a:off x="2732508" y="79368"/>
          <a:ext cx="5797724" cy="767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2000" kern="1200" dirty="0"/>
            <a:t>1 – Never Consider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2000" kern="1200" dirty="0"/>
            <a:t>1 – Not Very Important</a:t>
          </a:r>
          <a:endParaRPr lang="en-US" sz="2000" kern="1200" dirty="0"/>
        </a:p>
      </dsp:txBody>
      <dsp:txXfrm>
        <a:off x="2732508" y="79368"/>
        <a:ext cx="5797724" cy="767250"/>
      </dsp:txXfrm>
    </dsp:sp>
    <dsp:sp modelId="{181087D4-07B5-4833-A2BC-241226D134F6}">
      <dsp:nvSpPr>
        <dsp:cNvPr id="0" name=""/>
        <dsp:cNvSpPr/>
      </dsp:nvSpPr>
      <dsp:spPr>
        <a:xfrm>
          <a:off x="4167" y="937181"/>
          <a:ext cx="2131516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kern="1200" dirty="0"/>
            <a:t>0.25 Points</a:t>
          </a:r>
          <a:endParaRPr lang="en-US" sz="2000" kern="1200" dirty="0"/>
        </a:p>
      </dsp:txBody>
      <dsp:txXfrm>
        <a:off x="4167" y="937181"/>
        <a:ext cx="2131516" cy="396000"/>
      </dsp:txXfrm>
    </dsp:sp>
    <dsp:sp modelId="{0291183F-117C-410E-9729-87B89537E8F2}">
      <dsp:nvSpPr>
        <dsp:cNvPr id="0" name=""/>
        <dsp:cNvSpPr/>
      </dsp:nvSpPr>
      <dsp:spPr>
        <a:xfrm>
          <a:off x="2135683" y="918619"/>
          <a:ext cx="426303" cy="433125"/>
        </a:xfrm>
        <a:prstGeom prst="leftBrace">
          <a:avLst>
            <a:gd name="adj1" fmla="val 35000"/>
            <a:gd name="adj2" fmla="val 5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FAF0A6-C7B4-4F28-9D0B-505854C74639}">
      <dsp:nvSpPr>
        <dsp:cNvPr id="0" name=""/>
        <dsp:cNvSpPr/>
      </dsp:nvSpPr>
      <dsp:spPr>
        <a:xfrm>
          <a:off x="2732508" y="918619"/>
          <a:ext cx="5797724" cy="433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2000" kern="1200" dirty="0"/>
            <a:t>2 – Rarely Consider</a:t>
          </a:r>
          <a:endParaRPr lang="en-US" sz="2000" kern="1200" dirty="0"/>
        </a:p>
      </dsp:txBody>
      <dsp:txXfrm>
        <a:off x="2732508" y="918619"/>
        <a:ext cx="5797724" cy="433125"/>
      </dsp:txXfrm>
    </dsp:sp>
    <dsp:sp modelId="{91D58652-C2AA-4819-97BE-DA79FF166D51}">
      <dsp:nvSpPr>
        <dsp:cNvPr id="0" name=""/>
        <dsp:cNvSpPr/>
      </dsp:nvSpPr>
      <dsp:spPr>
        <a:xfrm>
          <a:off x="4167" y="1609369"/>
          <a:ext cx="2131516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kern="1200" dirty="0"/>
            <a:t>0.50 Points</a:t>
          </a:r>
          <a:endParaRPr lang="en-US" sz="2000" kern="1200" dirty="0"/>
        </a:p>
      </dsp:txBody>
      <dsp:txXfrm>
        <a:off x="4167" y="1609369"/>
        <a:ext cx="2131516" cy="396000"/>
      </dsp:txXfrm>
    </dsp:sp>
    <dsp:sp modelId="{6F30CBF1-7C95-4313-B7DF-45EF0393D9E7}">
      <dsp:nvSpPr>
        <dsp:cNvPr id="0" name=""/>
        <dsp:cNvSpPr/>
      </dsp:nvSpPr>
      <dsp:spPr>
        <a:xfrm>
          <a:off x="2135683" y="1423744"/>
          <a:ext cx="426303" cy="767250"/>
        </a:xfrm>
        <a:prstGeom prst="leftBrace">
          <a:avLst>
            <a:gd name="adj1" fmla="val 35000"/>
            <a:gd name="adj2" fmla="val 5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68455-AA27-4E04-8CB6-EB6D06A2ABA0}">
      <dsp:nvSpPr>
        <dsp:cNvPr id="0" name=""/>
        <dsp:cNvSpPr/>
      </dsp:nvSpPr>
      <dsp:spPr>
        <a:xfrm>
          <a:off x="2732508" y="1423744"/>
          <a:ext cx="5797724" cy="767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2000" kern="1200" dirty="0"/>
            <a:t>3 – Sometimes Consider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2000" kern="1200" dirty="0"/>
            <a:t>3 - Neutral</a:t>
          </a:r>
          <a:endParaRPr lang="en-US" sz="2000" kern="1200" dirty="0"/>
        </a:p>
      </dsp:txBody>
      <dsp:txXfrm>
        <a:off x="2732508" y="1423744"/>
        <a:ext cx="5797724" cy="767250"/>
      </dsp:txXfrm>
    </dsp:sp>
    <dsp:sp modelId="{90FF6B70-86B8-44B5-9C57-602B15C773F7}">
      <dsp:nvSpPr>
        <dsp:cNvPr id="0" name=""/>
        <dsp:cNvSpPr/>
      </dsp:nvSpPr>
      <dsp:spPr>
        <a:xfrm>
          <a:off x="4167" y="2281556"/>
          <a:ext cx="2131516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kern="1200" dirty="0"/>
            <a:t>0.75 Points</a:t>
          </a:r>
          <a:endParaRPr lang="en-US" sz="2000" kern="1200" dirty="0"/>
        </a:p>
      </dsp:txBody>
      <dsp:txXfrm>
        <a:off x="4167" y="2281556"/>
        <a:ext cx="2131516" cy="396000"/>
      </dsp:txXfrm>
    </dsp:sp>
    <dsp:sp modelId="{A6BFBAF9-286E-4909-B907-F5AA55D4B5F6}">
      <dsp:nvSpPr>
        <dsp:cNvPr id="0" name=""/>
        <dsp:cNvSpPr/>
      </dsp:nvSpPr>
      <dsp:spPr>
        <a:xfrm>
          <a:off x="2135683" y="2262994"/>
          <a:ext cx="426303" cy="433125"/>
        </a:xfrm>
        <a:prstGeom prst="leftBrace">
          <a:avLst>
            <a:gd name="adj1" fmla="val 35000"/>
            <a:gd name="adj2" fmla="val 5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129F1-3253-47C4-8899-4DB2B6BD5820}">
      <dsp:nvSpPr>
        <dsp:cNvPr id="0" name=""/>
        <dsp:cNvSpPr/>
      </dsp:nvSpPr>
      <dsp:spPr>
        <a:xfrm>
          <a:off x="2732508" y="2262994"/>
          <a:ext cx="5797724" cy="433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2000" kern="1200" dirty="0"/>
            <a:t>4 – Often Consider</a:t>
          </a:r>
          <a:endParaRPr lang="en-US" sz="2000" kern="1200" dirty="0"/>
        </a:p>
      </dsp:txBody>
      <dsp:txXfrm>
        <a:off x="2732508" y="2262994"/>
        <a:ext cx="5797724" cy="433125"/>
      </dsp:txXfrm>
    </dsp:sp>
    <dsp:sp modelId="{B2D94E3D-5541-4205-BEF4-7B6F91A75827}">
      <dsp:nvSpPr>
        <dsp:cNvPr id="0" name=""/>
        <dsp:cNvSpPr/>
      </dsp:nvSpPr>
      <dsp:spPr>
        <a:xfrm>
          <a:off x="4167" y="2953744"/>
          <a:ext cx="2131516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kern="1200" dirty="0"/>
            <a:t>1. 00 Points</a:t>
          </a:r>
          <a:endParaRPr lang="en-US" sz="2000" kern="1200" dirty="0"/>
        </a:p>
      </dsp:txBody>
      <dsp:txXfrm>
        <a:off x="4167" y="2953744"/>
        <a:ext cx="2131516" cy="396000"/>
      </dsp:txXfrm>
    </dsp:sp>
    <dsp:sp modelId="{19F90CA1-EE83-4399-BD9A-9D6FB6E64C61}">
      <dsp:nvSpPr>
        <dsp:cNvPr id="0" name=""/>
        <dsp:cNvSpPr/>
      </dsp:nvSpPr>
      <dsp:spPr>
        <a:xfrm>
          <a:off x="2135683" y="2768119"/>
          <a:ext cx="426303" cy="767250"/>
        </a:xfrm>
        <a:prstGeom prst="leftBrace">
          <a:avLst>
            <a:gd name="adj1" fmla="val 35000"/>
            <a:gd name="adj2" fmla="val 5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9BFE04-A968-4AA1-A894-2D8C83ED5A5E}">
      <dsp:nvSpPr>
        <dsp:cNvPr id="0" name=""/>
        <dsp:cNvSpPr/>
      </dsp:nvSpPr>
      <dsp:spPr>
        <a:xfrm>
          <a:off x="2732508" y="2768119"/>
          <a:ext cx="5797724" cy="767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2000" kern="1200" dirty="0"/>
            <a:t>5 – Always Consider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2000" kern="1200" dirty="0"/>
            <a:t>5 – Very Important</a:t>
          </a:r>
          <a:endParaRPr lang="en-US" sz="2000" kern="1200" dirty="0"/>
        </a:p>
      </dsp:txBody>
      <dsp:txXfrm>
        <a:off x="2732508" y="2768119"/>
        <a:ext cx="5797724" cy="7672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FC780-C67E-426F-AC02-8AFD7DACB0C3}">
      <dsp:nvSpPr>
        <dsp:cNvPr id="0" name=""/>
        <dsp:cNvSpPr/>
      </dsp:nvSpPr>
      <dsp:spPr>
        <a:xfrm>
          <a:off x="0" y="0"/>
          <a:ext cx="8534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9255D-5701-4FB7-8A81-D7A0E82F5628}">
      <dsp:nvSpPr>
        <dsp:cNvPr id="0" name=""/>
        <dsp:cNvSpPr/>
      </dsp:nvSpPr>
      <dsp:spPr>
        <a:xfrm>
          <a:off x="0" y="0"/>
          <a:ext cx="1706880" cy="903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Experience</a:t>
          </a:r>
        </a:p>
      </dsp:txBody>
      <dsp:txXfrm>
        <a:off x="0" y="0"/>
        <a:ext cx="1706880" cy="903684"/>
      </dsp:txXfrm>
    </dsp:sp>
    <dsp:sp modelId="{93C9F4E1-A8F3-41B1-AD76-FB50F93A3D88}">
      <dsp:nvSpPr>
        <dsp:cNvPr id="0" name=""/>
        <dsp:cNvSpPr/>
      </dsp:nvSpPr>
      <dsp:spPr>
        <a:xfrm>
          <a:off x="1834896" y="8516"/>
          <a:ext cx="6699504" cy="170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700" kern="1200" dirty="0"/>
            <a:t>Less than 5 years</a:t>
          </a:r>
          <a:endParaRPr lang="en-US" sz="700" kern="1200" dirty="0"/>
        </a:p>
      </dsp:txBody>
      <dsp:txXfrm>
        <a:off x="1834896" y="8516"/>
        <a:ext cx="6699504" cy="170323"/>
      </dsp:txXfrm>
    </dsp:sp>
    <dsp:sp modelId="{BF591AF7-C72F-43E1-8891-DA963634A27F}">
      <dsp:nvSpPr>
        <dsp:cNvPr id="0" name=""/>
        <dsp:cNvSpPr/>
      </dsp:nvSpPr>
      <dsp:spPr>
        <a:xfrm>
          <a:off x="1706880" y="178839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14CD2-A885-4B66-9780-2E1B131A309F}">
      <dsp:nvSpPr>
        <dsp:cNvPr id="0" name=""/>
        <dsp:cNvSpPr/>
      </dsp:nvSpPr>
      <dsp:spPr>
        <a:xfrm>
          <a:off x="1834896" y="187355"/>
          <a:ext cx="6699504" cy="170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700" kern="1200" dirty="0"/>
            <a:t>5 – 10 years</a:t>
          </a:r>
          <a:endParaRPr lang="en-US" sz="700" kern="1200" dirty="0"/>
        </a:p>
      </dsp:txBody>
      <dsp:txXfrm>
        <a:off x="1834896" y="187355"/>
        <a:ext cx="6699504" cy="170323"/>
      </dsp:txXfrm>
    </dsp:sp>
    <dsp:sp modelId="{C7F636B3-44B0-4889-A713-5BE053EDAE7D}">
      <dsp:nvSpPr>
        <dsp:cNvPr id="0" name=""/>
        <dsp:cNvSpPr/>
      </dsp:nvSpPr>
      <dsp:spPr>
        <a:xfrm>
          <a:off x="1706880" y="357679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AABFFC-ECE6-46BC-8A16-9F78B53CA74C}">
      <dsp:nvSpPr>
        <dsp:cNvPr id="0" name=""/>
        <dsp:cNvSpPr/>
      </dsp:nvSpPr>
      <dsp:spPr>
        <a:xfrm>
          <a:off x="1834896" y="366195"/>
          <a:ext cx="6699504" cy="170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700" kern="1200" dirty="0"/>
            <a:t>10 – 15 years</a:t>
          </a:r>
          <a:endParaRPr lang="en-US" sz="700" kern="1200" dirty="0"/>
        </a:p>
      </dsp:txBody>
      <dsp:txXfrm>
        <a:off x="1834896" y="366195"/>
        <a:ext cx="6699504" cy="170323"/>
      </dsp:txXfrm>
    </dsp:sp>
    <dsp:sp modelId="{BA2E97F0-37EC-462B-B2AB-AA1950C6399D}">
      <dsp:nvSpPr>
        <dsp:cNvPr id="0" name=""/>
        <dsp:cNvSpPr/>
      </dsp:nvSpPr>
      <dsp:spPr>
        <a:xfrm>
          <a:off x="1706880" y="536518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2C5BA-811E-4A72-B6F0-28A5983EC714}">
      <dsp:nvSpPr>
        <dsp:cNvPr id="0" name=""/>
        <dsp:cNvSpPr/>
      </dsp:nvSpPr>
      <dsp:spPr>
        <a:xfrm>
          <a:off x="1834896" y="545034"/>
          <a:ext cx="6699504" cy="170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700" kern="1200" dirty="0"/>
            <a:t>15 – 25 years</a:t>
          </a:r>
          <a:endParaRPr lang="en-US" sz="700" kern="1200" dirty="0"/>
        </a:p>
      </dsp:txBody>
      <dsp:txXfrm>
        <a:off x="1834896" y="545034"/>
        <a:ext cx="6699504" cy="170323"/>
      </dsp:txXfrm>
    </dsp:sp>
    <dsp:sp modelId="{D3E46B41-6F93-4720-8B59-72A67AFA97C6}">
      <dsp:nvSpPr>
        <dsp:cNvPr id="0" name=""/>
        <dsp:cNvSpPr/>
      </dsp:nvSpPr>
      <dsp:spPr>
        <a:xfrm>
          <a:off x="1706880" y="715358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A6829-2C30-47C0-A4F5-F61CF0911580}">
      <dsp:nvSpPr>
        <dsp:cNvPr id="0" name=""/>
        <dsp:cNvSpPr/>
      </dsp:nvSpPr>
      <dsp:spPr>
        <a:xfrm>
          <a:off x="1834896" y="723874"/>
          <a:ext cx="6699504" cy="170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700" kern="1200" dirty="0"/>
            <a:t>25+ years</a:t>
          </a:r>
          <a:endParaRPr lang="en-US" sz="700" kern="1200" dirty="0"/>
        </a:p>
      </dsp:txBody>
      <dsp:txXfrm>
        <a:off x="1834896" y="723874"/>
        <a:ext cx="6699504" cy="170323"/>
      </dsp:txXfrm>
    </dsp:sp>
    <dsp:sp modelId="{66FA0643-80D8-45E3-BE47-4B1AF0347A7C}">
      <dsp:nvSpPr>
        <dsp:cNvPr id="0" name=""/>
        <dsp:cNvSpPr/>
      </dsp:nvSpPr>
      <dsp:spPr>
        <a:xfrm>
          <a:off x="1706880" y="894197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E8A092-A3C5-4D94-8A91-47F78E462185}">
      <dsp:nvSpPr>
        <dsp:cNvPr id="0" name=""/>
        <dsp:cNvSpPr/>
      </dsp:nvSpPr>
      <dsp:spPr>
        <a:xfrm>
          <a:off x="0" y="903684"/>
          <a:ext cx="8534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5765D-3FC7-4184-86E0-DA79E7DDD276}">
      <dsp:nvSpPr>
        <dsp:cNvPr id="0" name=""/>
        <dsp:cNvSpPr/>
      </dsp:nvSpPr>
      <dsp:spPr>
        <a:xfrm>
          <a:off x="0" y="903684"/>
          <a:ext cx="1706880" cy="903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200" kern="1200" dirty="0"/>
            <a:t>Job Title</a:t>
          </a:r>
          <a:endParaRPr lang="en-US" sz="2200" kern="1200" dirty="0"/>
        </a:p>
      </dsp:txBody>
      <dsp:txXfrm>
        <a:off x="0" y="903684"/>
        <a:ext cx="1706880" cy="903684"/>
      </dsp:txXfrm>
    </dsp:sp>
    <dsp:sp modelId="{01FC7515-2BA8-44ED-9F99-83F5639E6858}">
      <dsp:nvSpPr>
        <dsp:cNvPr id="0" name=""/>
        <dsp:cNvSpPr/>
      </dsp:nvSpPr>
      <dsp:spPr>
        <a:xfrm>
          <a:off x="1834896" y="914307"/>
          <a:ext cx="6699504" cy="212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700" kern="1200" dirty="0"/>
            <a:t>Developer and Software Engineer</a:t>
          </a:r>
          <a:endParaRPr lang="en-US" sz="700" kern="1200" dirty="0"/>
        </a:p>
      </dsp:txBody>
      <dsp:txXfrm>
        <a:off x="1834896" y="914307"/>
        <a:ext cx="6699504" cy="212462"/>
      </dsp:txXfrm>
    </dsp:sp>
    <dsp:sp modelId="{BF7DDBAB-A9A6-4A41-B3B0-A1347B2E16FC}">
      <dsp:nvSpPr>
        <dsp:cNvPr id="0" name=""/>
        <dsp:cNvSpPr/>
      </dsp:nvSpPr>
      <dsp:spPr>
        <a:xfrm>
          <a:off x="1706880" y="1126770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18BDF-ADAE-476C-83AB-88BF5FE3DA13}">
      <dsp:nvSpPr>
        <dsp:cNvPr id="0" name=""/>
        <dsp:cNvSpPr/>
      </dsp:nvSpPr>
      <dsp:spPr>
        <a:xfrm>
          <a:off x="1834896" y="1137393"/>
          <a:ext cx="6699504" cy="212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700" kern="1200" dirty="0"/>
            <a:t>Architect</a:t>
          </a:r>
          <a:endParaRPr lang="en-US" sz="700" kern="1200" dirty="0"/>
        </a:p>
      </dsp:txBody>
      <dsp:txXfrm>
        <a:off x="1834896" y="1137393"/>
        <a:ext cx="6699504" cy="212462"/>
      </dsp:txXfrm>
    </dsp:sp>
    <dsp:sp modelId="{022EBC84-E377-4790-BA8B-E478E7E0D884}">
      <dsp:nvSpPr>
        <dsp:cNvPr id="0" name=""/>
        <dsp:cNvSpPr/>
      </dsp:nvSpPr>
      <dsp:spPr>
        <a:xfrm>
          <a:off x="1706880" y="1349856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C366FE-60F2-41E2-9F72-84482E6B4EA0}">
      <dsp:nvSpPr>
        <dsp:cNvPr id="0" name=""/>
        <dsp:cNvSpPr/>
      </dsp:nvSpPr>
      <dsp:spPr>
        <a:xfrm>
          <a:off x="1834896" y="1360479"/>
          <a:ext cx="6699504" cy="212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700" kern="1200" dirty="0"/>
            <a:t>Manager</a:t>
          </a:r>
          <a:endParaRPr lang="en-US" sz="700" kern="1200" dirty="0"/>
        </a:p>
      </dsp:txBody>
      <dsp:txXfrm>
        <a:off x="1834896" y="1360479"/>
        <a:ext cx="6699504" cy="212462"/>
      </dsp:txXfrm>
    </dsp:sp>
    <dsp:sp modelId="{1C06A430-7795-4FD3-BADE-613D350EE082}">
      <dsp:nvSpPr>
        <dsp:cNvPr id="0" name=""/>
        <dsp:cNvSpPr/>
      </dsp:nvSpPr>
      <dsp:spPr>
        <a:xfrm>
          <a:off x="1706880" y="1572942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375927-C106-4036-91F4-CECF6D9905E3}">
      <dsp:nvSpPr>
        <dsp:cNvPr id="0" name=""/>
        <dsp:cNvSpPr/>
      </dsp:nvSpPr>
      <dsp:spPr>
        <a:xfrm>
          <a:off x="1834896" y="1583565"/>
          <a:ext cx="6699504" cy="212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700" kern="1200" dirty="0"/>
            <a:t>Other</a:t>
          </a:r>
          <a:endParaRPr lang="en-US" sz="700" kern="1200" dirty="0"/>
        </a:p>
      </dsp:txBody>
      <dsp:txXfrm>
        <a:off x="1834896" y="1583565"/>
        <a:ext cx="6699504" cy="212462"/>
      </dsp:txXfrm>
    </dsp:sp>
    <dsp:sp modelId="{1CBAAA55-7431-400E-9AD2-B7ED342F5D87}">
      <dsp:nvSpPr>
        <dsp:cNvPr id="0" name=""/>
        <dsp:cNvSpPr/>
      </dsp:nvSpPr>
      <dsp:spPr>
        <a:xfrm>
          <a:off x="1706880" y="1796028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EECBB-598E-4E6E-AB58-69B1D3595397}">
      <dsp:nvSpPr>
        <dsp:cNvPr id="0" name=""/>
        <dsp:cNvSpPr/>
      </dsp:nvSpPr>
      <dsp:spPr>
        <a:xfrm>
          <a:off x="0" y="1807369"/>
          <a:ext cx="8534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DDB1A-0E7A-4435-A51A-AF89F34C3A32}">
      <dsp:nvSpPr>
        <dsp:cNvPr id="0" name=""/>
        <dsp:cNvSpPr/>
      </dsp:nvSpPr>
      <dsp:spPr>
        <a:xfrm>
          <a:off x="0" y="1807369"/>
          <a:ext cx="1706880" cy="903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200" kern="1200" dirty="0"/>
            <a:t>Context</a:t>
          </a:r>
          <a:endParaRPr lang="en-US" sz="2200" kern="1200" dirty="0"/>
        </a:p>
      </dsp:txBody>
      <dsp:txXfrm>
        <a:off x="0" y="1807369"/>
        <a:ext cx="1706880" cy="903684"/>
      </dsp:txXfrm>
    </dsp:sp>
    <dsp:sp modelId="{24ABFBBF-650F-43A3-B901-C3271BC8CC2A}">
      <dsp:nvSpPr>
        <dsp:cNvPr id="0" name=""/>
        <dsp:cNvSpPr/>
      </dsp:nvSpPr>
      <dsp:spPr>
        <a:xfrm>
          <a:off x="1834896" y="1821489"/>
          <a:ext cx="6699504" cy="282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700" kern="1200" dirty="0"/>
            <a:t>Working professionally, and deciding a software platform for a group</a:t>
          </a:r>
          <a:endParaRPr lang="en-US" sz="700" kern="1200" dirty="0"/>
        </a:p>
      </dsp:txBody>
      <dsp:txXfrm>
        <a:off x="1834896" y="1821489"/>
        <a:ext cx="6699504" cy="282401"/>
      </dsp:txXfrm>
    </dsp:sp>
    <dsp:sp modelId="{FBC9B229-3218-403A-AEA3-49D5D290C400}">
      <dsp:nvSpPr>
        <dsp:cNvPr id="0" name=""/>
        <dsp:cNvSpPr/>
      </dsp:nvSpPr>
      <dsp:spPr>
        <a:xfrm>
          <a:off x="1706880" y="2103890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0A46A9-2367-4720-9CC0-2D26EB29FD84}">
      <dsp:nvSpPr>
        <dsp:cNvPr id="0" name=""/>
        <dsp:cNvSpPr/>
      </dsp:nvSpPr>
      <dsp:spPr>
        <a:xfrm>
          <a:off x="1834896" y="2118010"/>
          <a:ext cx="6699504" cy="282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700" kern="1200" dirty="0"/>
            <a:t>Working professionally, and you are the only one affected by the decision</a:t>
          </a:r>
          <a:endParaRPr lang="en-US" sz="700" kern="1200" dirty="0"/>
        </a:p>
      </dsp:txBody>
      <dsp:txXfrm>
        <a:off x="1834896" y="2118010"/>
        <a:ext cx="6699504" cy="282401"/>
      </dsp:txXfrm>
    </dsp:sp>
    <dsp:sp modelId="{E2D87E00-47D2-4F19-B3E2-6500AFF70A08}">
      <dsp:nvSpPr>
        <dsp:cNvPr id="0" name=""/>
        <dsp:cNvSpPr/>
      </dsp:nvSpPr>
      <dsp:spPr>
        <a:xfrm>
          <a:off x="1706880" y="2400411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6C42B-7CA9-44B4-8977-76803AEB7E9E}">
      <dsp:nvSpPr>
        <dsp:cNvPr id="0" name=""/>
        <dsp:cNvSpPr/>
      </dsp:nvSpPr>
      <dsp:spPr>
        <a:xfrm>
          <a:off x="1834896" y="2414532"/>
          <a:ext cx="6699504" cy="282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700" kern="1200" dirty="0"/>
            <a:t>Working non-professionally on a hobby project</a:t>
          </a:r>
          <a:endParaRPr lang="en-US" sz="700" kern="1200" dirty="0"/>
        </a:p>
      </dsp:txBody>
      <dsp:txXfrm>
        <a:off x="1834896" y="2414532"/>
        <a:ext cx="6699504" cy="282401"/>
      </dsp:txXfrm>
    </dsp:sp>
    <dsp:sp modelId="{7CD86C2E-ACB1-461C-BA8E-5A90A63DF300}">
      <dsp:nvSpPr>
        <dsp:cNvPr id="0" name=""/>
        <dsp:cNvSpPr/>
      </dsp:nvSpPr>
      <dsp:spPr>
        <a:xfrm>
          <a:off x="1706880" y="2696933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24B9EF-FE0C-40EB-B917-A641A6A56D6D}">
      <dsp:nvSpPr>
        <dsp:cNvPr id="0" name=""/>
        <dsp:cNvSpPr/>
      </dsp:nvSpPr>
      <dsp:spPr>
        <a:xfrm>
          <a:off x="0" y="2711053"/>
          <a:ext cx="8534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4E81D-E5C3-41BC-8D18-57FAD86ACA20}">
      <dsp:nvSpPr>
        <dsp:cNvPr id="0" name=""/>
        <dsp:cNvSpPr/>
      </dsp:nvSpPr>
      <dsp:spPr>
        <a:xfrm>
          <a:off x="0" y="2711053"/>
          <a:ext cx="1706880" cy="903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200" kern="1200" dirty="0"/>
            <a:t>Decision Makers</a:t>
          </a:r>
          <a:endParaRPr lang="en-US" sz="2200" kern="1200" dirty="0"/>
        </a:p>
      </dsp:txBody>
      <dsp:txXfrm>
        <a:off x="0" y="2711053"/>
        <a:ext cx="1706880" cy="903684"/>
      </dsp:txXfrm>
    </dsp:sp>
    <dsp:sp modelId="{91599CFD-1480-4179-AF3A-99279EB11F33}">
      <dsp:nvSpPr>
        <dsp:cNvPr id="0" name=""/>
        <dsp:cNvSpPr/>
      </dsp:nvSpPr>
      <dsp:spPr>
        <a:xfrm>
          <a:off x="1834896" y="2732057"/>
          <a:ext cx="6699504" cy="420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700" kern="1200" dirty="0"/>
            <a:t>Is in position to make decision for other</a:t>
          </a:r>
          <a:endParaRPr lang="en-US" sz="700" kern="1200" dirty="0"/>
        </a:p>
      </dsp:txBody>
      <dsp:txXfrm>
        <a:off x="1834896" y="2732057"/>
        <a:ext cx="6699504" cy="420072"/>
      </dsp:txXfrm>
    </dsp:sp>
    <dsp:sp modelId="{AF3DF367-AFBA-4E23-A106-104BEF357FD4}">
      <dsp:nvSpPr>
        <dsp:cNvPr id="0" name=""/>
        <dsp:cNvSpPr/>
      </dsp:nvSpPr>
      <dsp:spPr>
        <a:xfrm>
          <a:off x="1706880" y="3152129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076F64-9430-4CD6-B8F5-FC7D565FF79A}">
      <dsp:nvSpPr>
        <dsp:cNvPr id="0" name=""/>
        <dsp:cNvSpPr/>
      </dsp:nvSpPr>
      <dsp:spPr>
        <a:xfrm>
          <a:off x="1834896" y="3173132"/>
          <a:ext cx="6699504" cy="420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700" kern="1200" dirty="0"/>
            <a:t>Is not in a position to make decision for other</a:t>
          </a:r>
          <a:endParaRPr lang="en-US" sz="700" kern="1200" dirty="0"/>
        </a:p>
      </dsp:txBody>
      <dsp:txXfrm>
        <a:off x="1834896" y="3173132"/>
        <a:ext cx="6699504" cy="420072"/>
      </dsp:txXfrm>
    </dsp:sp>
    <dsp:sp modelId="{12D9F01A-5053-4107-B473-3B137DF14DA6}">
      <dsp:nvSpPr>
        <dsp:cNvPr id="0" name=""/>
        <dsp:cNvSpPr/>
      </dsp:nvSpPr>
      <dsp:spPr>
        <a:xfrm>
          <a:off x="1706880" y="3593204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02/05/2019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7BE3-0304-4987-9EF8-3F6FD8DCAD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Evaluation of </a:t>
            </a:r>
            <a:br>
              <a:rPr lang="sv-SE" dirty="0"/>
            </a:br>
            <a:r>
              <a:rPr lang="sv-SE" dirty="0"/>
              <a:t>qlik core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31400-4079-49C3-B041-12446D000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How good developer experience does Qlik Core give?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00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EC6E-4A12-4FCD-BBB4-E7E45905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Average result</a:t>
            </a:r>
            <a:endParaRPr lang="en-US" dirty="0"/>
          </a:p>
        </p:txBody>
      </p:sp>
      <p:sp>
        <p:nvSpPr>
          <p:cNvPr id="12" name="AutoShape 2">
            <a:extLst>
              <a:ext uri="{FF2B5EF4-FFF2-40B4-BE49-F238E27FC236}">
                <a16:creationId xmlns:a16="http://schemas.microsoft.com/office/drawing/2014/main" id="{F0ED3417-8165-4A81-A1D0-D4188A789A69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84213" y="685800"/>
            <a:ext cx="75311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BDF416BF-A1AC-4D29-A4A0-A971783BD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706438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36BB881-3522-4840-BD9A-2A0029BB1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706438"/>
            <a:ext cx="660082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52A537F4-B5B9-4ED8-A1FC-6976635CF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706438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20AA16A1-FA83-4D25-BF86-F0C194D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874713"/>
            <a:ext cx="282575" cy="169863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F91677A6-9974-44D2-8489-DE3A0B2D9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874713"/>
            <a:ext cx="6600825" cy="169863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2F99FF71-FF74-4BCB-9D87-5148FA4E3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874713"/>
            <a:ext cx="647700" cy="169863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69889B4A-1C15-4E44-A0F1-E7CCB6E2D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1044575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7C668DA8-3E83-42B8-B37C-D3430280E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044575"/>
            <a:ext cx="6600825" cy="168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AF428C6D-32C4-42E6-BC0C-B0D030115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1044575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0C5204F5-52CB-45CF-8235-57E4F65AD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1212850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931F1070-2227-4635-A8A4-C97335B12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212850"/>
            <a:ext cx="6600825" cy="168275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1981B44A-55DD-4FB2-AA60-78EC010B2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1212850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408F961A-AD59-439B-834F-20F7CBD1E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1381125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FB46B8C5-58E8-47A3-9E2A-9E49A57F4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381125"/>
            <a:ext cx="6600825" cy="168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084B2FE2-09F4-4A6A-849F-BDEFF0E60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1381125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B38B4567-A755-4C1D-BF62-509A52998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1549400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73B53F05-DAAF-4E03-B908-E87337A00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549400"/>
            <a:ext cx="6600825" cy="168275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19549C7D-6E36-4C9F-91DA-4E67A84D5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1549400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2">
            <a:extLst>
              <a:ext uri="{FF2B5EF4-FFF2-40B4-BE49-F238E27FC236}">
                <a16:creationId xmlns:a16="http://schemas.microsoft.com/office/drawing/2014/main" id="{D4A1FB0F-35F7-46C2-A651-C7D25BB89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1717675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7B9092FB-B819-48D7-B6FF-0C5CAD48D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717675"/>
            <a:ext cx="6600825" cy="168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8AACA0BF-7812-4BAD-881B-208F1D0D8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1717675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AE4533EB-9A09-4216-AC4A-8C6C68BF1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1885950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A13CD97D-75F7-4998-8FAD-D7F2852E4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885950"/>
            <a:ext cx="6600825" cy="168275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685A05E4-976A-4B11-9DFB-B7C6150A7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1885950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59E137A1-D456-4FFD-A2FD-5F7CD590B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054225"/>
            <a:ext cx="282575" cy="169863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80B3850B-3599-40AC-A5BD-81E7623F3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2054225"/>
            <a:ext cx="6600825" cy="169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0">
            <a:extLst>
              <a:ext uri="{FF2B5EF4-FFF2-40B4-BE49-F238E27FC236}">
                <a16:creationId xmlns:a16="http://schemas.microsoft.com/office/drawing/2014/main" id="{A7D0459E-F956-4A58-95FB-5A393DA87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2054225"/>
            <a:ext cx="647700" cy="169863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E5DAA7CB-45C5-47E7-B794-DCE470968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224088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C9618AA2-8D60-4C03-BDE8-19CA17E92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2224088"/>
            <a:ext cx="6600825" cy="168275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33">
            <a:extLst>
              <a:ext uri="{FF2B5EF4-FFF2-40B4-BE49-F238E27FC236}">
                <a16:creationId xmlns:a16="http://schemas.microsoft.com/office/drawing/2014/main" id="{41DC7450-4924-4028-8024-C5E0C5EB6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2224088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B526A68E-9E6B-42D0-878C-DB7F7243D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392363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35">
            <a:extLst>
              <a:ext uri="{FF2B5EF4-FFF2-40B4-BE49-F238E27FC236}">
                <a16:creationId xmlns:a16="http://schemas.microsoft.com/office/drawing/2014/main" id="{B3C9D27C-D8D9-4577-A4C9-5AA0A69B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2392363"/>
            <a:ext cx="6600825" cy="168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7EE7D51C-E9DE-4A7D-A9DE-87B857BAC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2392363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37">
            <a:extLst>
              <a:ext uri="{FF2B5EF4-FFF2-40B4-BE49-F238E27FC236}">
                <a16:creationId xmlns:a16="http://schemas.microsoft.com/office/drawing/2014/main" id="{6E335833-4D2B-43D4-9FE8-450D5FA86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560638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38">
            <a:extLst>
              <a:ext uri="{FF2B5EF4-FFF2-40B4-BE49-F238E27FC236}">
                <a16:creationId xmlns:a16="http://schemas.microsoft.com/office/drawing/2014/main" id="{0A18B7D4-49E4-4B35-9343-D527A4D54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2560638"/>
            <a:ext cx="6600825" cy="168275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39">
            <a:extLst>
              <a:ext uri="{FF2B5EF4-FFF2-40B4-BE49-F238E27FC236}">
                <a16:creationId xmlns:a16="http://schemas.microsoft.com/office/drawing/2014/main" id="{3F75ADC5-C0F8-4E35-A9D1-2AD5F17A5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2560638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40">
            <a:extLst>
              <a:ext uri="{FF2B5EF4-FFF2-40B4-BE49-F238E27FC236}">
                <a16:creationId xmlns:a16="http://schemas.microsoft.com/office/drawing/2014/main" id="{90A6932D-9FBE-4618-8312-73C48EF2F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728913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41">
            <a:extLst>
              <a:ext uri="{FF2B5EF4-FFF2-40B4-BE49-F238E27FC236}">
                <a16:creationId xmlns:a16="http://schemas.microsoft.com/office/drawing/2014/main" id="{AAB6C9FF-6FFB-4430-8270-15781AFC6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2728913"/>
            <a:ext cx="6600825" cy="168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42">
            <a:extLst>
              <a:ext uri="{FF2B5EF4-FFF2-40B4-BE49-F238E27FC236}">
                <a16:creationId xmlns:a16="http://schemas.microsoft.com/office/drawing/2014/main" id="{7DB164A3-C14E-4FA1-9AAC-452888E10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2728913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43">
            <a:extLst>
              <a:ext uri="{FF2B5EF4-FFF2-40B4-BE49-F238E27FC236}">
                <a16:creationId xmlns:a16="http://schemas.microsoft.com/office/drawing/2014/main" id="{D1045FF4-32CB-45F0-90E9-47E2CD5C0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897188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44">
            <a:extLst>
              <a:ext uri="{FF2B5EF4-FFF2-40B4-BE49-F238E27FC236}">
                <a16:creationId xmlns:a16="http://schemas.microsoft.com/office/drawing/2014/main" id="{F2C497C9-23E8-4D6A-B2AB-9B423BCBD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2897188"/>
            <a:ext cx="6600825" cy="168275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45">
            <a:extLst>
              <a:ext uri="{FF2B5EF4-FFF2-40B4-BE49-F238E27FC236}">
                <a16:creationId xmlns:a16="http://schemas.microsoft.com/office/drawing/2014/main" id="{5DF9238C-77B5-4AD1-A08E-BA5A7AD1C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2897188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46">
            <a:extLst>
              <a:ext uri="{FF2B5EF4-FFF2-40B4-BE49-F238E27FC236}">
                <a16:creationId xmlns:a16="http://schemas.microsoft.com/office/drawing/2014/main" id="{4246DB23-7D73-473B-A989-B5F848385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3065463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47">
            <a:extLst>
              <a:ext uri="{FF2B5EF4-FFF2-40B4-BE49-F238E27FC236}">
                <a16:creationId xmlns:a16="http://schemas.microsoft.com/office/drawing/2014/main" id="{C3D1F247-1271-4485-8152-1322D0DBE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3065463"/>
            <a:ext cx="6600825" cy="168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22132165-FD9C-47F8-8DDE-73631DC2E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3065463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49">
            <a:extLst>
              <a:ext uri="{FF2B5EF4-FFF2-40B4-BE49-F238E27FC236}">
                <a16:creationId xmlns:a16="http://schemas.microsoft.com/office/drawing/2014/main" id="{A65C3955-ABA1-4D69-B961-31B94C719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3233738"/>
            <a:ext cx="282575" cy="169863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50">
            <a:extLst>
              <a:ext uri="{FF2B5EF4-FFF2-40B4-BE49-F238E27FC236}">
                <a16:creationId xmlns:a16="http://schemas.microsoft.com/office/drawing/2014/main" id="{9076BAAF-B762-4332-87A9-6A121C424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3233738"/>
            <a:ext cx="6600825" cy="169863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51">
            <a:extLst>
              <a:ext uri="{FF2B5EF4-FFF2-40B4-BE49-F238E27FC236}">
                <a16:creationId xmlns:a16="http://schemas.microsoft.com/office/drawing/2014/main" id="{E5B6B287-B1E0-48AD-AF7F-54037E6F8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3233738"/>
            <a:ext cx="647700" cy="169863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58C2B7A2-3723-44E2-886A-5C3A1B875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3403600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53">
            <a:extLst>
              <a:ext uri="{FF2B5EF4-FFF2-40B4-BE49-F238E27FC236}">
                <a16:creationId xmlns:a16="http://schemas.microsoft.com/office/drawing/2014/main" id="{A9068B5D-8428-4443-A1AE-2888BC459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3403600"/>
            <a:ext cx="6600825" cy="168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54">
            <a:extLst>
              <a:ext uri="{FF2B5EF4-FFF2-40B4-BE49-F238E27FC236}">
                <a16:creationId xmlns:a16="http://schemas.microsoft.com/office/drawing/2014/main" id="{8106D018-553D-4BB1-BD5D-07458852E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3403600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55">
            <a:extLst>
              <a:ext uri="{FF2B5EF4-FFF2-40B4-BE49-F238E27FC236}">
                <a16:creationId xmlns:a16="http://schemas.microsoft.com/office/drawing/2014/main" id="{356BEEB4-EEAC-4028-9571-54D9EBCE7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738188"/>
            <a:ext cx="5127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ASPECT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11DF3865-9459-4CE8-90E7-F69DFFE03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013" y="738188"/>
            <a:ext cx="412750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Score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57">
            <a:extLst>
              <a:ext uri="{FF2B5EF4-FFF2-40B4-BE49-F238E27FC236}">
                <a16:creationId xmlns:a16="http://schemas.microsoft.com/office/drawing/2014/main" id="{CC15C8AE-4CAF-498B-95DB-A3ED77338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6" y="906463"/>
            <a:ext cx="1254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58">
            <a:extLst>
              <a:ext uri="{FF2B5EF4-FFF2-40B4-BE49-F238E27FC236}">
                <a16:creationId xmlns:a16="http://schemas.microsoft.com/office/drawing/2014/main" id="{2D56CCDB-8903-4B0D-AE62-0BEB669CB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898525"/>
            <a:ext cx="3111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59">
            <a:extLst>
              <a:ext uri="{FF2B5EF4-FFF2-40B4-BE49-F238E27FC236}">
                <a16:creationId xmlns:a16="http://schemas.microsoft.com/office/drawing/2014/main" id="{D2B0654A-0392-4C96-A092-31CCBF4D3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13" y="898525"/>
            <a:ext cx="15049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API has code examples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60">
            <a:extLst>
              <a:ext uri="{FF2B5EF4-FFF2-40B4-BE49-F238E27FC236}">
                <a16:creationId xmlns:a16="http://schemas.microsoft.com/office/drawing/2014/main" id="{D451E029-68A8-41F3-B53D-F6AEF35E4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3" y="906463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0.89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Rectangle 61">
            <a:extLst>
              <a:ext uri="{FF2B5EF4-FFF2-40B4-BE49-F238E27FC236}">
                <a16:creationId xmlns:a16="http://schemas.microsoft.com/office/drawing/2014/main" id="{91771AB5-D46D-43CE-9FF7-3FD58DC9E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6" y="1077913"/>
            <a:ext cx="1254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62">
            <a:extLst>
              <a:ext uri="{FF2B5EF4-FFF2-40B4-BE49-F238E27FC236}">
                <a16:creationId xmlns:a16="http://schemas.microsoft.com/office/drawing/2014/main" id="{D14565BF-5C0D-403B-B345-C72BAD842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1069975"/>
            <a:ext cx="4268788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API documentation gives thorough explanations on how it works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Rectangle 63">
            <a:extLst>
              <a:ext uri="{FF2B5EF4-FFF2-40B4-BE49-F238E27FC236}">
                <a16:creationId xmlns:a16="http://schemas.microsoft.com/office/drawing/2014/main" id="{76DDE059-F5A3-4E5C-BCE7-6E07C2CA2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3" y="1077913"/>
            <a:ext cx="3095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0.82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64">
            <a:extLst>
              <a:ext uri="{FF2B5EF4-FFF2-40B4-BE49-F238E27FC236}">
                <a16:creationId xmlns:a16="http://schemas.microsoft.com/office/drawing/2014/main" id="{81149174-FC8C-49A3-8400-0C2E751FA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6" y="1246188"/>
            <a:ext cx="1254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ectangle 65">
            <a:extLst>
              <a:ext uri="{FF2B5EF4-FFF2-40B4-BE49-F238E27FC236}">
                <a16:creationId xmlns:a16="http://schemas.microsoft.com/office/drawing/2014/main" id="{3B640F54-2BFA-4BA3-987A-B042C5B55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1238250"/>
            <a:ext cx="2084388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I can have working code quickly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Rectangle 66">
            <a:extLst>
              <a:ext uri="{FF2B5EF4-FFF2-40B4-BE49-F238E27FC236}">
                <a16:creationId xmlns:a16="http://schemas.microsoft.com/office/drawing/2014/main" id="{169B0928-C9D9-487E-B789-CA2764A61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3" y="1246188"/>
            <a:ext cx="3095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0.81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Rectangle 67">
            <a:extLst>
              <a:ext uri="{FF2B5EF4-FFF2-40B4-BE49-F238E27FC236}">
                <a16:creationId xmlns:a16="http://schemas.microsoft.com/office/drawing/2014/main" id="{5C942F4E-9055-4264-8468-357DF7DA4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6" y="1414463"/>
            <a:ext cx="1254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Rectangle 68">
            <a:extLst>
              <a:ext uri="{FF2B5EF4-FFF2-40B4-BE49-F238E27FC236}">
                <a16:creationId xmlns:a16="http://schemas.microsoft.com/office/drawing/2014/main" id="{3F5F83F6-552D-4788-A6AD-AD44A298E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1406525"/>
            <a:ext cx="1697038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pricing of the software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Rectangle 69">
            <a:extLst>
              <a:ext uri="{FF2B5EF4-FFF2-40B4-BE49-F238E27FC236}">
                <a16:creationId xmlns:a16="http://schemas.microsoft.com/office/drawing/2014/main" id="{F44A54A3-2D30-4F6E-BF89-5B4CE464F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3" y="1414463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0.81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Rectangle 70">
            <a:extLst>
              <a:ext uri="{FF2B5EF4-FFF2-40B4-BE49-F238E27FC236}">
                <a16:creationId xmlns:a16="http://schemas.microsoft.com/office/drawing/2014/main" id="{5985C1CA-F511-40E2-A860-D3D09FA34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6" y="1582738"/>
            <a:ext cx="1254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Rectangle 71">
            <a:extLst>
              <a:ext uri="{FF2B5EF4-FFF2-40B4-BE49-F238E27FC236}">
                <a16:creationId xmlns:a16="http://schemas.microsoft.com/office/drawing/2014/main" id="{E270ECB5-CA27-4954-B1BB-7EAC830C3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1573213"/>
            <a:ext cx="4638675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software uses the programming language I am most comfortable with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Rectangle 72">
            <a:extLst>
              <a:ext uri="{FF2B5EF4-FFF2-40B4-BE49-F238E27FC236}">
                <a16:creationId xmlns:a16="http://schemas.microsoft.com/office/drawing/2014/main" id="{8375CEFD-F619-467B-8C69-19D9C83CA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3" y="1582738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0.70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Rectangle 73">
            <a:extLst>
              <a:ext uri="{FF2B5EF4-FFF2-40B4-BE49-F238E27FC236}">
                <a16:creationId xmlns:a16="http://schemas.microsoft.com/office/drawing/2014/main" id="{1951CB27-0D88-41C2-AFC4-B10395F1B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6" y="1751013"/>
            <a:ext cx="1254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Rectangle 74">
            <a:extLst>
              <a:ext uri="{FF2B5EF4-FFF2-40B4-BE49-F238E27FC236}">
                <a16:creationId xmlns:a16="http://schemas.microsoft.com/office/drawing/2014/main" id="{FBC63234-B5C8-45E9-B7C6-765CA6146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1741488"/>
            <a:ext cx="17653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software is open source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Rectangle 75">
            <a:extLst>
              <a:ext uri="{FF2B5EF4-FFF2-40B4-BE49-F238E27FC236}">
                <a16:creationId xmlns:a16="http://schemas.microsoft.com/office/drawing/2014/main" id="{AFB7ABF0-5BEF-4721-AECB-C8894A4E4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3" y="1751013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0.69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Rectangle 76">
            <a:extLst>
              <a:ext uri="{FF2B5EF4-FFF2-40B4-BE49-F238E27FC236}">
                <a16:creationId xmlns:a16="http://schemas.microsoft.com/office/drawing/2014/main" id="{76D3340B-4873-4A57-9E10-9CB997B03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6" y="1917700"/>
            <a:ext cx="1254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" name="Rectangle 77">
            <a:extLst>
              <a:ext uri="{FF2B5EF4-FFF2-40B4-BE49-F238E27FC236}">
                <a16:creationId xmlns:a16="http://schemas.microsoft.com/office/drawing/2014/main" id="{9BE37CF4-180F-4C10-8EC0-7132E197A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1909763"/>
            <a:ext cx="380682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There exists an active online community around the software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Rectangle 78">
            <a:extLst>
              <a:ext uri="{FF2B5EF4-FFF2-40B4-BE49-F238E27FC236}">
                <a16:creationId xmlns:a16="http://schemas.microsoft.com/office/drawing/2014/main" id="{B0EFA124-C57E-4B6D-B329-1C84520DD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3" y="1917700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0.65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Rectangle 79">
            <a:extLst>
              <a:ext uri="{FF2B5EF4-FFF2-40B4-BE49-F238E27FC236}">
                <a16:creationId xmlns:a16="http://schemas.microsoft.com/office/drawing/2014/main" id="{CE123A1B-3785-4528-BA69-68680DDCC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6" y="2085975"/>
            <a:ext cx="1254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Rectangle 80">
            <a:extLst>
              <a:ext uri="{FF2B5EF4-FFF2-40B4-BE49-F238E27FC236}">
                <a16:creationId xmlns:a16="http://schemas.microsoft.com/office/drawing/2014/main" id="{9B7285D5-F82E-4CCD-A8EF-C9D2DD502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2078038"/>
            <a:ext cx="24701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documentation is easy to navigate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Rectangle 81">
            <a:extLst>
              <a:ext uri="{FF2B5EF4-FFF2-40B4-BE49-F238E27FC236}">
                <a16:creationId xmlns:a16="http://schemas.microsoft.com/office/drawing/2014/main" id="{A6993812-F5C7-44DF-B40D-9399F36F6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3" y="2085975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0.60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82">
            <a:extLst>
              <a:ext uri="{FF2B5EF4-FFF2-40B4-BE49-F238E27FC236}">
                <a16:creationId xmlns:a16="http://schemas.microsoft.com/office/drawing/2014/main" id="{DFC8EBB9-FF76-4CD8-BA36-76AF5F5B2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6" y="2257425"/>
            <a:ext cx="1254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Rectangle 83">
            <a:extLst>
              <a:ext uri="{FF2B5EF4-FFF2-40B4-BE49-F238E27FC236}">
                <a16:creationId xmlns:a16="http://schemas.microsoft.com/office/drawing/2014/main" id="{7EE35FDE-0B95-4486-A12D-0B4CFD0CA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2249488"/>
            <a:ext cx="2344738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official website looks professional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Rectangle 84">
            <a:extLst>
              <a:ext uri="{FF2B5EF4-FFF2-40B4-BE49-F238E27FC236}">
                <a16:creationId xmlns:a16="http://schemas.microsoft.com/office/drawing/2014/main" id="{CF8216FF-C03D-473A-8878-C57AB0F9C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3" y="2257425"/>
            <a:ext cx="3095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0.59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Rectangle 85">
            <a:extLst>
              <a:ext uri="{FF2B5EF4-FFF2-40B4-BE49-F238E27FC236}">
                <a16:creationId xmlns:a16="http://schemas.microsoft.com/office/drawing/2014/main" id="{70FF5C3E-29CE-42F0-904C-894DBF1ED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2425700"/>
            <a:ext cx="2016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Rectangle 86">
            <a:extLst>
              <a:ext uri="{FF2B5EF4-FFF2-40B4-BE49-F238E27FC236}">
                <a16:creationId xmlns:a16="http://schemas.microsoft.com/office/drawing/2014/main" id="{8F21242B-7DAD-4784-ACBB-24D093876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2417763"/>
            <a:ext cx="22018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How often the software is updated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Rectangle 87">
            <a:extLst>
              <a:ext uri="{FF2B5EF4-FFF2-40B4-BE49-F238E27FC236}">
                <a16:creationId xmlns:a16="http://schemas.microsoft.com/office/drawing/2014/main" id="{A141D06F-544B-4D8C-BD22-FCFB76359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3" y="2425700"/>
            <a:ext cx="3095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0.56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88">
            <a:extLst>
              <a:ext uri="{FF2B5EF4-FFF2-40B4-BE49-F238E27FC236}">
                <a16:creationId xmlns:a16="http://schemas.microsoft.com/office/drawing/2014/main" id="{C9F644E8-5AED-4CFD-9759-2FCBFEB1C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2593975"/>
            <a:ext cx="2016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11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Rectangle 89">
            <a:extLst>
              <a:ext uri="{FF2B5EF4-FFF2-40B4-BE49-F238E27FC236}">
                <a16:creationId xmlns:a16="http://schemas.microsoft.com/office/drawing/2014/main" id="{67430C35-B390-4835-8792-1858686CB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2586038"/>
            <a:ext cx="316865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software is compatible with different platforms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Rectangle 90">
            <a:extLst>
              <a:ext uri="{FF2B5EF4-FFF2-40B4-BE49-F238E27FC236}">
                <a16:creationId xmlns:a16="http://schemas.microsoft.com/office/drawing/2014/main" id="{2674F1DC-CE5F-4454-AA68-594BB4D5C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3" y="2593975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0.55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91">
            <a:extLst>
              <a:ext uri="{FF2B5EF4-FFF2-40B4-BE49-F238E27FC236}">
                <a16:creationId xmlns:a16="http://schemas.microsoft.com/office/drawing/2014/main" id="{2F386B18-E303-46A4-A68B-CF4868490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2762250"/>
            <a:ext cx="2016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12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Rectangle 92">
            <a:extLst>
              <a:ext uri="{FF2B5EF4-FFF2-40B4-BE49-F238E27FC236}">
                <a16:creationId xmlns:a16="http://schemas.microsoft.com/office/drawing/2014/main" id="{2706A6D9-21F2-4F75-A300-FC1EF2B1C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2752725"/>
            <a:ext cx="34290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documentation doesn't assume any prior expertise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93">
            <a:extLst>
              <a:ext uri="{FF2B5EF4-FFF2-40B4-BE49-F238E27FC236}">
                <a16:creationId xmlns:a16="http://schemas.microsoft.com/office/drawing/2014/main" id="{4107A5C2-96B1-40D9-A8DD-2CB829E19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3" y="2762250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0.48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Rectangle 94">
            <a:extLst>
              <a:ext uri="{FF2B5EF4-FFF2-40B4-BE49-F238E27FC236}">
                <a16:creationId xmlns:a16="http://schemas.microsoft.com/office/drawing/2014/main" id="{F1D2CEFF-4D46-4CE8-B6DA-E72612322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2930525"/>
            <a:ext cx="2016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13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Rectangle 95">
            <a:extLst>
              <a:ext uri="{FF2B5EF4-FFF2-40B4-BE49-F238E27FC236}">
                <a16:creationId xmlns:a16="http://schemas.microsoft.com/office/drawing/2014/main" id="{1B314ABE-E510-4594-8DC2-2D9A947D8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2921000"/>
            <a:ext cx="3773488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software has the same features on all different platforms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Rectangle 96">
            <a:extLst>
              <a:ext uri="{FF2B5EF4-FFF2-40B4-BE49-F238E27FC236}">
                <a16:creationId xmlns:a16="http://schemas.microsoft.com/office/drawing/2014/main" id="{E9E25302-6AC3-4C04-9FB7-84A41B8E5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3" y="2930525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0.43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" name="Rectangle 97">
            <a:extLst>
              <a:ext uri="{FF2B5EF4-FFF2-40B4-BE49-F238E27FC236}">
                <a16:creationId xmlns:a16="http://schemas.microsoft.com/office/drawing/2014/main" id="{B31151D3-418F-485F-A16B-E63E605C8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097213"/>
            <a:ext cx="2016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14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Rectangle 98">
            <a:extLst>
              <a:ext uri="{FF2B5EF4-FFF2-40B4-BE49-F238E27FC236}">
                <a16:creationId xmlns:a16="http://schemas.microsoft.com/office/drawing/2014/main" id="{CD6DA186-4A8E-4FBB-8D53-60D724610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3089275"/>
            <a:ext cx="282416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documentation has consistent language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" name="Rectangle 99">
            <a:extLst>
              <a:ext uri="{FF2B5EF4-FFF2-40B4-BE49-F238E27FC236}">
                <a16:creationId xmlns:a16="http://schemas.microsoft.com/office/drawing/2014/main" id="{DD7CDE46-7885-4881-820C-4507CFBB6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3" y="3097213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0.41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Rectangle 100">
            <a:extLst>
              <a:ext uri="{FF2B5EF4-FFF2-40B4-BE49-F238E27FC236}">
                <a16:creationId xmlns:a16="http://schemas.microsoft.com/office/drawing/2014/main" id="{11BA74D7-E788-4F03-8F3D-29498815F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265488"/>
            <a:ext cx="2016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15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Rectangle 101">
            <a:extLst>
              <a:ext uri="{FF2B5EF4-FFF2-40B4-BE49-F238E27FC236}">
                <a16:creationId xmlns:a16="http://schemas.microsoft.com/office/drawing/2014/main" id="{7937E448-1C8F-4FE6-BD86-48DC4AA0A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3257550"/>
            <a:ext cx="406717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software is offered in more than one programming language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Rectangle 102">
            <a:extLst>
              <a:ext uri="{FF2B5EF4-FFF2-40B4-BE49-F238E27FC236}">
                <a16:creationId xmlns:a16="http://schemas.microsoft.com/office/drawing/2014/main" id="{47BD1F2B-3F58-4942-91BD-84DD3DEF8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3" y="3265488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0.34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Rectangle 103">
            <a:extLst>
              <a:ext uri="{FF2B5EF4-FFF2-40B4-BE49-F238E27FC236}">
                <a16:creationId xmlns:a16="http://schemas.microsoft.com/office/drawing/2014/main" id="{36283F51-3AFA-418A-A567-24E9B7AF6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436938"/>
            <a:ext cx="2016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16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Rectangle 104">
            <a:extLst>
              <a:ext uri="{FF2B5EF4-FFF2-40B4-BE49-F238E27FC236}">
                <a16:creationId xmlns:a16="http://schemas.microsoft.com/office/drawing/2014/main" id="{98010D29-3AC1-4D7A-A406-2F3CFF726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3429000"/>
            <a:ext cx="75565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release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Rectangle 105">
            <a:extLst>
              <a:ext uri="{FF2B5EF4-FFF2-40B4-BE49-F238E27FC236}">
                <a16:creationId xmlns:a16="http://schemas.microsoft.com/office/drawing/2014/main" id="{A9186BAB-6DA8-4F88-A4E9-C705A56C2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338" y="3429000"/>
            <a:ext cx="1016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Rectangle 106">
            <a:extLst>
              <a:ext uri="{FF2B5EF4-FFF2-40B4-BE49-F238E27FC236}">
                <a16:creationId xmlns:a16="http://schemas.microsoft.com/office/drawing/2014/main" id="{9BEE9516-B3D4-4E95-978D-6FB510814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3" y="3429000"/>
            <a:ext cx="205105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and change notes are thorough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Rectangle 107">
            <a:extLst>
              <a:ext uri="{FF2B5EF4-FFF2-40B4-BE49-F238E27FC236}">
                <a16:creationId xmlns:a16="http://schemas.microsoft.com/office/drawing/2014/main" id="{6B008C49-8183-414B-8272-35D96EDE2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3" y="3436938"/>
            <a:ext cx="3095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0.32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39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EC6E-4A12-4FCD-BBB4-E7E45905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Average result</a:t>
            </a:r>
            <a:endParaRPr lang="en-US" dirty="0"/>
          </a:p>
        </p:txBody>
      </p:sp>
      <p:sp>
        <p:nvSpPr>
          <p:cNvPr id="12" name="AutoShape 2">
            <a:extLst>
              <a:ext uri="{FF2B5EF4-FFF2-40B4-BE49-F238E27FC236}">
                <a16:creationId xmlns:a16="http://schemas.microsoft.com/office/drawing/2014/main" id="{F0ED3417-8165-4A81-A1D0-D4188A789A69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84213" y="685800"/>
            <a:ext cx="75311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BDF416BF-A1AC-4D29-A4A0-A971783BD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706438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36BB881-3522-4840-BD9A-2A0029BB1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706438"/>
            <a:ext cx="660082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52A537F4-B5B9-4ED8-A1FC-6976635CF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706438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20AA16A1-FA83-4D25-BF86-F0C194D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874713"/>
            <a:ext cx="282575" cy="169863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F91677A6-9974-44D2-8489-DE3A0B2D9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874713"/>
            <a:ext cx="6600825" cy="169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2F99FF71-FF74-4BCB-9D87-5148FA4E3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874713"/>
            <a:ext cx="647700" cy="169863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69889B4A-1C15-4E44-A0F1-E7CCB6E2D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1044575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7C668DA8-3E83-42B8-B37C-D3430280E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044575"/>
            <a:ext cx="6600825" cy="168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AF428C6D-32C4-42E6-BC0C-B0D030115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1044575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0C5204F5-52CB-45CF-8235-57E4F65AD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1212850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931F1070-2227-4635-A8A4-C97335B12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212850"/>
            <a:ext cx="6600825" cy="1682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1981B44A-55DD-4FB2-AA60-78EC010B2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1212850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408F961A-AD59-439B-834F-20F7CBD1E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1381125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FB46B8C5-58E8-47A3-9E2A-9E49A57F4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381125"/>
            <a:ext cx="6600825" cy="168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084B2FE2-09F4-4A6A-849F-BDEFF0E60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1381125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B38B4567-A755-4C1D-BF62-509A52998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1549400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73B53F05-DAAF-4E03-B908-E87337A00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549400"/>
            <a:ext cx="6600825" cy="168275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19549C7D-6E36-4C9F-91DA-4E67A84D5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1549400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2">
            <a:extLst>
              <a:ext uri="{FF2B5EF4-FFF2-40B4-BE49-F238E27FC236}">
                <a16:creationId xmlns:a16="http://schemas.microsoft.com/office/drawing/2014/main" id="{D4A1FB0F-35F7-46C2-A651-C7D25BB89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1717675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7B9092FB-B819-48D7-B6FF-0C5CAD48D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717675"/>
            <a:ext cx="6600825" cy="168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8AACA0BF-7812-4BAD-881B-208F1D0D8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1717675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AE4533EB-9A09-4216-AC4A-8C6C68BF1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1885950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A13CD97D-75F7-4998-8FAD-D7F2852E4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885950"/>
            <a:ext cx="6600825" cy="168275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685A05E4-976A-4B11-9DFB-B7C6150A7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1885950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59E137A1-D456-4FFD-A2FD-5F7CD590B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054225"/>
            <a:ext cx="282575" cy="169863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80B3850B-3599-40AC-A5BD-81E7623F3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2054225"/>
            <a:ext cx="6600825" cy="169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0">
            <a:extLst>
              <a:ext uri="{FF2B5EF4-FFF2-40B4-BE49-F238E27FC236}">
                <a16:creationId xmlns:a16="http://schemas.microsoft.com/office/drawing/2014/main" id="{A7D0459E-F956-4A58-95FB-5A393DA87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2054225"/>
            <a:ext cx="647700" cy="169863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E5DAA7CB-45C5-47E7-B794-DCE470968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224088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C9618AA2-8D60-4C03-BDE8-19CA17E92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2224088"/>
            <a:ext cx="6600825" cy="168275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33">
            <a:extLst>
              <a:ext uri="{FF2B5EF4-FFF2-40B4-BE49-F238E27FC236}">
                <a16:creationId xmlns:a16="http://schemas.microsoft.com/office/drawing/2014/main" id="{41DC7450-4924-4028-8024-C5E0C5EB6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2224088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B526A68E-9E6B-42D0-878C-DB7F7243D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392363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35">
            <a:extLst>
              <a:ext uri="{FF2B5EF4-FFF2-40B4-BE49-F238E27FC236}">
                <a16:creationId xmlns:a16="http://schemas.microsoft.com/office/drawing/2014/main" id="{B3C9D27C-D8D9-4577-A4C9-5AA0A69B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2392363"/>
            <a:ext cx="6600825" cy="168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7EE7D51C-E9DE-4A7D-A9DE-87B857BAC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2392363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37">
            <a:extLst>
              <a:ext uri="{FF2B5EF4-FFF2-40B4-BE49-F238E27FC236}">
                <a16:creationId xmlns:a16="http://schemas.microsoft.com/office/drawing/2014/main" id="{6E335833-4D2B-43D4-9FE8-450D5FA86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560638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38">
            <a:extLst>
              <a:ext uri="{FF2B5EF4-FFF2-40B4-BE49-F238E27FC236}">
                <a16:creationId xmlns:a16="http://schemas.microsoft.com/office/drawing/2014/main" id="{0A18B7D4-49E4-4B35-9343-D527A4D54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2560638"/>
            <a:ext cx="6600825" cy="168275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39">
            <a:extLst>
              <a:ext uri="{FF2B5EF4-FFF2-40B4-BE49-F238E27FC236}">
                <a16:creationId xmlns:a16="http://schemas.microsoft.com/office/drawing/2014/main" id="{3F75ADC5-C0F8-4E35-A9D1-2AD5F17A5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2560638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40">
            <a:extLst>
              <a:ext uri="{FF2B5EF4-FFF2-40B4-BE49-F238E27FC236}">
                <a16:creationId xmlns:a16="http://schemas.microsoft.com/office/drawing/2014/main" id="{90A6932D-9FBE-4618-8312-73C48EF2F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728913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41">
            <a:extLst>
              <a:ext uri="{FF2B5EF4-FFF2-40B4-BE49-F238E27FC236}">
                <a16:creationId xmlns:a16="http://schemas.microsoft.com/office/drawing/2014/main" id="{AAB6C9FF-6FFB-4430-8270-15781AFC6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2728913"/>
            <a:ext cx="6600825" cy="168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42">
            <a:extLst>
              <a:ext uri="{FF2B5EF4-FFF2-40B4-BE49-F238E27FC236}">
                <a16:creationId xmlns:a16="http://schemas.microsoft.com/office/drawing/2014/main" id="{7DB164A3-C14E-4FA1-9AAC-452888E10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2728913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43">
            <a:extLst>
              <a:ext uri="{FF2B5EF4-FFF2-40B4-BE49-F238E27FC236}">
                <a16:creationId xmlns:a16="http://schemas.microsoft.com/office/drawing/2014/main" id="{D1045FF4-32CB-45F0-90E9-47E2CD5C0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897188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44">
            <a:extLst>
              <a:ext uri="{FF2B5EF4-FFF2-40B4-BE49-F238E27FC236}">
                <a16:creationId xmlns:a16="http://schemas.microsoft.com/office/drawing/2014/main" id="{F2C497C9-23E8-4D6A-B2AB-9B423BCBD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2897188"/>
            <a:ext cx="6600825" cy="168275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45">
            <a:extLst>
              <a:ext uri="{FF2B5EF4-FFF2-40B4-BE49-F238E27FC236}">
                <a16:creationId xmlns:a16="http://schemas.microsoft.com/office/drawing/2014/main" id="{5DF9238C-77B5-4AD1-A08E-BA5A7AD1C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2897188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46">
            <a:extLst>
              <a:ext uri="{FF2B5EF4-FFF2-40B4-BE49-F238E27FC236}">
                <a16:creationId xmlns:a16="http://schemas.microsoft.com/office/drawing/2014/main" id="{4246DB23-7D73-473B-A989-B5F848385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3065463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47">
            <a:extLst>
              <a:ext uri="{FF2B5EF4-FFF2-40B4-BE49-F238E27FC236}">
                <a16:creationId xmlns:a16="http://schemas.microsoft.com/office/drawing/2014/main" id="{C3D1F247-1271-4485-8152-1322D0DBE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3065463"/>
            <a:ext cx="6600825" cy="168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22132165-FD9C-47F8-8DDE-73631DC2E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3065463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49">
            <a:extLst>
              <a:ext uri="{FF2B5EF4-FFF2-40B4-BE49-F238E27FC236}">
                <a16:creationId xmlns:a16="http://schemas.microsoft.com/office/drawing/2014/main" id="{A65C3955-ABA1-4D69-B961-31B94C719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3233738"/>
            <a:ext cx="282575" cy="169863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50">
            <a:extLst>
              <a:ext uri="{FF2B5EF4-FFF2-40B4-BE49-F238E27FC236}">
                <a16:creationId xmlns:a16="http://schemas.microsoft.com/office/drawing/2014/main" id="{9076BAAF-B762-4332-87A9-6A121C424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3233738"/>
            <a:ext cx="6600825" cy="169863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51">
            <a:extLst>
              <a:ext uri="{FF2B5EF4-FFF2-40B4-BE49-F238E27FC236}">
                <a16:creationId xmlns:a16="http://schemas.microsoft.com/office/drawing/2014/main" id="{E5B6B287-B1E0-48AD-AF7F-54037E6F8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3233738"/>
            <a:ext cx="647700" cy="169863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58C2B7A2-3723-44E2-886A-5C3A1B875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3403600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53">
            <a:extLst>
              <a:ext uri="{FF2B5EF4-FFF2-40B4-BE49-F238E27FC236}">
                <a16:creationId xmlns:a16="http://schemas.microsoft.com/office/drawing/2014/main" id="{A9068B5D-8428-4443-A1AE-2888BC459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3403600"/>
            <a:ext cx="6600825" cy="1682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54">
            <a:extLst>
              <a:ext uri="{FF2B5EF4-FFF2-40B4-BE49-F238E27FC236}">
                <a16:creationId xmlns:a16="http://schemas.microsoft.com/office/drawing/2014/main" id="{8106D018-553D-4BB1-BD5D-07458852E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3403600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55">
            <a:extLst>
              <a:ext uri="{FF2B5EF4-FFF2-40B4-BE49-F238E27FC236}">
                <a16:creationId xmlns:a16="http://schemas.microsoft.com/office/drawing/2014/main" id="{356BEEB4-EEAC-4028-9571-54D9EBCE7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738188"/>
            <a:ext cx="5127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ASPECT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11DF3865-9459-4CE8-90E7-F69DFFE03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4588" y="738188"/>
            <a:ext cx="412750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Score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57">
            <a:extLst>
              <a:ext uri="{FF2B5EF4-FFF2-40B4-BE49-F238E27FC236}">
                <a16:creationId xmlns:a16="http://schemas.microsoft.com/office/drawing/2014/main" id="{CC15C8AE-4CAF-498B-95DB-A3ED77338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6" y="906463"/>
            <a:ext cx="1254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58">
            <a:extLst>
              <a:ext uri="{FF2B5EF4-FFF2-40B4-BE49-F238E27FC236}">
                <a16:creationId xmlns:a16="http://schemas.microsoft.com/office/drawing/2014/main" id="{2D56CCDB-8903-4B0D-AE62-0BEB669CB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898525"/>
            <a:ext cx="3111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59">
            <a:extLst>
              <a:ext uri="{FF2B5EF4-FFF2-40B4-BE49-F238E27FC236}">
                <a16:creationId xmlns:a16="http://schemas.microsoft.com/office/drawing/2014/main" id="{D2B0654A-0392-4C96-A092-31CCBF4D3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13" y="898525"/>
            <a:ext cx="15049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API has code examples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60">
            <a:extLst>
              <a:ext uri="{FF2B5EF4-FFF2-40B4-BE49-F238E27FC236}">
                <a16:creationId xmlns:a16="http://schemas.microsoft.com/office/drawing/2014/main" id="{D451E029-68A8-41F3-B53D-F6AEF35E4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648" y="906463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0.89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Rectangle 61">
            <a:extLst>
              <a:ext uri="{FF2B5EF4-FFF2-40B4-BE49-F238E27FC236}">
                <a16:creationId xmlns:a16="http://schemas.microsoft.com/office/drawing/2014/main" id="{91771AB5-D46D-43CE-9FF7-3FD58DC9E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6" y="1077913"/>
            <a:ext cx="1254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62">
            <a:extLst>
              <a:ext uri="{FF2B5EF4-FFF2-40B4-BE49-F238E27FC236}">
                <a16:creationId xmlns:a16="http://schemas.microsoft.com/office/drawing/2014/main" id="{D14565BF-5C0D-403B-B345-C72BAD842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1069975"/>
            <a:ext cx="4268788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API documentation gives thorough explanations on how it works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Rectangle 63">
            <a:extLst>
              <a:ext uri="{FF2B5EF4-FFF2-40B4-BE49-F238E27FC236}">
                <a16:creationId xmlns:a16="http://schemas.microsoft.com/office/drawing/2014/main" id="{76DDE059-F5A3-4E5C-BCE7-6E07C2CA2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648" y="1077913"/>
            <a:ext cx="3095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0.82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64">
            <a:extLst>
              <a:ext uri="{FF2B5EF4-FFF2-40B4-BE49-F238E27FC236}">
                <a16:creationId xmlns:a16="http://schemas.microsoft.com/office/drawing/2014/main" id="{81149174-FC8C-49A3-8400-0C2E751FA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6" y="1246188"/>
            <a:ext cx="1254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ectangle 65">
            <a:extLst>
              <a:ext uri="{FF2B5EF4-FFF2-40B4-BE49-F238E27FC236}">
                <a16:creationId xmlns:a16="http://schemas.microsoft.com/office/drawing/2014/main" id="{3B640F54-2BFA-4BA3-987A-B042C5B55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1238250"/>
            <a:ext cx="2084388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I can have working code quickly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Rectangle 66">
            <a:extLst>
              <a:ext uri="{FF2B5EF4-FFF2-40B4-BE49-F238E27FC236}">
                <a16:creationId xmlns:a16="http://schemas.microsoft.com/office/drawing/2014/main" id="{169B0928-C9D9-487E-B789-CA2764A61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648" y="1246188"/>
            <a:ext cx="3095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0.81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Rectangle 67">
            <a:extLst>
              <a:ext uri="{FF2B5EF4-FFF2-40B4-BE49-F238E27FC236}">
                <a16:creationId xmlns:a16="http://schemas.microsoft.com/office/drawing/2014/main" id="{5C942F4E-9055-4264-8468-357DF7DA4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6" y="1414463"/>
            <a:ext cx="1254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Rectangle 68">
            <a:extLst>
              <a:ext uri="{FF2B5EF4-FFF2-40B4-BE49-F238E27FC236}">
                <a16:creationId xmlns:a16="http://schemas.microsoft.com/office/drawing/2014/main" id="{3F5F83F6-552D-4788-A6AD-AD44A298E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1406525"/>
            <a:ext cx="1697038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pricing of the software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Rectangle 69">
            <a:extLst>
              <a:ext uri="{FF2B5EF4-FFF2-40B4-BE49-F238E27FC236}">
                <a16:creationId xmlns:a16="http://schemas.microsoft.com/office/drawing/2014/main" id="{F44A54A3-2D30-4F6E-BF89-5B4CE464F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648" y="1414463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0.81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Rectangle 70">
            <a:extLst>
              <a:ext uri="{FF2B5EF4-FFF2-40B4-BE49-F238E27FC236}">
                <a16:creationId xmlns:a16="http://schemas.microsoft.com/office/drawing/2014/main" id="{5985C1CA-F511-40E2-A860-D3D09FA34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6" y="1582738"/>
            <a:ext cx="1254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Rectangle 71">
            <a:extLst>
              <a:ext uri="{FF2B5EF4-FFF2-40B4-BE49-F238E27FC236}">
                <a16:creationId xmlns:a16="http://schemas.microsoft.com/office/drawing/2014/main" id="{E270ECB5-CA27-4954-B1BB-7EAC830C3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1573213"/>
            <a:ext cx="4638675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software uses the programming language I am most comfortable with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Rectangle 72">
            <a:extLst>
              <a:ext uri="{FF2B5EF4-FFF2-40B4-BE49-F238E27FC236}">
                <a16:creationId xmlns:a16="http://schemas.microsoft.com/office/drawing/2014/main" id="{8375CEFD-F619-467B-8C69-19D9C83CA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648" y="1582738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0.70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Rectangle 73">
            <a:extLst>
              <a:ext uri="{FF2B5EF4-FFF2-40B4-BE49-F238E27FC236}">
                <a16:creationId xmlns:a16="http://schemas.microsoft.com/office/drawing/2014/main" id="{1951CB27-0D88-41C2-AFC4-B10395F1B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6" y="1751013"/>
            <a:ext cx="1254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Rectangle 74">
            <a:extLst>
              <a:ext uri="{FF2B5EF4-FFF2-40B4-BE49-F238E27FC236}">
                <a16:creationId xmlns:a16="http://schemas.microsoft.com/office/drawing/2014/main" id="{FBC63234-B5C8-45E9-B7C6-765CA6146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1741488"/>
            <a:ext cx="17653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software is open source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Rectangle 75">
            <a:extLst>
              <a:ext uri="{FF2B5EF4-FFF2-40B4-BE49-F238E27FC236}">
                <a16:creationId xmlns:a16="http://schemas.microsoft.com/office/drawing/2014/main" id="{AFB7ABF0-5BEF-4721-AECB-C8894A4E4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648" y="1751013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0.69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Rectangle 76">
            <a:extLst>
              <a:ext uri="{FF2B5EF4-FFF2-40B4-BE49-F238E27FC236}">
                <a16:creationId xmlns:a16="http://schemas.microsoft.com/office/drawing/2014/main" id="{76D3340B-4873-4A57-9E10-9CB997B03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6" y="1917700"/>
            <a:ext cx="1254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" name="Rectangle 77">
            <a:extLst>
              <a:ext uri="{FF2B5EF4-FFF2-40B4-BE49-F238E27FC236}">
                <a16:creationId xmlns:a16="http://schemas.microsoft.com/office/drawing/2014/main" id="{9BE37CF4-180F-4C10-8EC0-7132E197A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1909763"/>
            <a:ext cx="380682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There exists an active online community around the software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Rectangle 78">
            <a:extLst>
              <a:ext uri="{FF2B5EF4-FFF2-40B4-BE49-F238E27FC236}">
                <a16:creationId xmlns:a16="http://schemas.microsoft.com/office/drawing/2014/main" id="{B0EFA124-C57E-4B6D-B329-1C84520DD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648" y="1917700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0.65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Rectangle 79">
            <a:extLst>
              <a:ext uri="{FF2B5EF4-FFF2-40B4-BE49-F238E27FC236}">
                <a16:creationId xmlns:a16="http://schemas.microsoft.com/office/drawing/2014/main" id="{CE123A1B-3785-4528-BA69-68680DDCC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6" y="2085975"/>
            <a:ext cx="1254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Rectangle 80">
            <a:extLst>
              <a:ext uri="{FF2B5EF4-FFF2-40B4-BE49-F238E27FC236}">
                <a16:creationId xmlns:a16="http://schemas.microsoft.com/office/drawing/2014/main" id="{9B7285D5-F82E-4CCD-A8EF-C9D2DD502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2078038"/>
            <a:ext cx="24701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documentation is easy to navigate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Rectangle 81">
            <a:extLst>
              <a:ext uri="{FF2B5EF4-FFF2-40B4-BE49-F238E27FC236}">
                <a16:creationId xmlns:a16="http://schemas.microsoft.com/office/drawing/2014/main" id="{A6993812-F5C7-44DF-B40D-9399F36F6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648" y="2085975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0.60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82">
            <a:extLst>
              <a:ext uri="{FF2B5EF4-FFF2-40B4-BE49-F238E27FC236}">
                <a16:creationId xmlns:a16="http://schemas.microsoft.com/office/drawing/2014/main" id="{DFC8EBB9-FF76-4CD8-BA36-76AF5F5B2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6" y="2257425"/>
            <a:ext cx="1254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Rectangle 83">
            <a:extLst>
              <a:ext uri="{FF2B5EF4-FFF2-40B4-BE49-F238E27FC236}">
                <a16:creationId xmlns:a16="http://schemas.microsoft.com/office/drawing/2014/main" id="{7EE35FDE-0B95-4486-A12D-0B4CFD0CA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2249488"/>
            <a:ext cx="2344738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official website looks professional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Rectangle 84">
            <a:extLst>
              <a:ext uri="{FF2B5EF4-FFF2-40B4-BE49-F238E27FC236}">
                <a16:creationId xmlns:a16="http://schemas.microsoft.com/office/drawing/2014/main" id="{CF8216FF-C03D-473A-8878-C57AB0F9C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648" y="2257425"/>
            <a:ext cx="3095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0.59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Rectangle 85">
            <a:extLst>
              <a:ext uri="{FF2B5EF4-FFF2-40B4-BE49-F238E27FC236}">
                <a16:creationId xmlns:a16="http://schemas.microsoft.com/office/drawing/2014/main" id="{70FF5C3E-29CE-42F0-904C-894DBF1ED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2425700"/>
            <a:ext cx="2016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Rectangle 86">
            <a:extLst>
              <a:ext uri="{FF2B5EF4-FFF2-40B4-BE49-F238E27FC236}">
                <a16:creationId xmlns:a16="http://schemas.microsoft.com/office/drawing/2014/main" id="{8F21242B-7DAD-4784-ACBB-24D093876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2417763"/>
            <a:ext cx="22018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How often the software is updated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Rectangle 87">
            <a:extLst>
              <a:ext uri="{FF2B5EF4-FFF2-40B4-BE49-F238E27FC236}">
                <a16:creationId xmlns:a16="http://schemas.microsoft.com/office/drawing/2014/main" id="{A141D06F-544B-4D8C-BD22-FCFB76359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648" y="2425700"/>
            <a:ext cx="3095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0.56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88">
            <a:extLst>
              <a:ext uri="{FF2B5EF4-FFF2-40B4-BE49-F238E27FC236}">
                <a16:creationId xmlns:a16="http://schemas.microsoft.com/office/drawing/2014/main" id="{C9F644E8-5AED-4CFD-9759-2FCBFEB1C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2593975"/>
            <a:ext cx="2016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11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Rectangle 89">
            <a:extLst>
              <a:ext uri="{FF2B5EF4-FFF2-40B4-BE49-F238E27FC236}">
                <a16:creationId xmlns:a16="http://schemas.microsoft.com/office/drawing/2014/main" id="{67430C35-B390-4835-8792-1858686CB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2586038"/>
            <a:ext cx="316865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software is compatible with different platforms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Rectangle 90">
            <a:extLst>
              <a:ext uri="{FF2B5EF4-FFF2-40B4-BE49-F238E27FC236}">
                <a16:creationId xmlns:a16="http://schemas.microsoft.com/office/drawing/2014/main" id="{2674F1DC-CE5F-4454-AA68-594BB4D5C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648" y="2593975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0.55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91">
            <a:extLst>
              <a:ext uri="{FF2B5EF4-FFF2-40B4-BE49-F238E27FC236}">
                <a16:creationId xmlns:a16="http://schemas.microsoft.com/office/drawing/2014/main" id="{2F386B18-E303-46A4-A68B-CF4868490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2762250"/>
            <a:ext cx="2016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12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Rectangle 92">
            <a:extLst>
              <a:ext uri="{FF2B5EF4-FFF2-40B4-BE49-F238E27FC236}">
                <a16:creationId xmlns:a16="http://schemas.microsoft.com/office/drawing/2014/main" id="{2706A6D9-21F2-4F75-A300-FC1EF2B1C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2752725"/>
            <a:ext cx="34290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documentation doesn't assume any prior expertise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93">
            <a:extLst>
              <a:ext uri="{FF2B5EF4-FFF2-40B4-BE49-F238E27FC236}">
                <a16:creationId xmlns:a16="http://schemas.microsoft.com/office/drawing/2014/main" id="{4107A5C2-96B1-40D9-A8DD-2CB829E19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648" y="2762250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0.48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Rectangle 94">
            <a:extLst>
              <a:ext uri="{FF2B5EF4-FFF2-40B4-BE49-F238E27FC236}">
                <a16:creationId xmlns:a16="http://schemas.microsoft.com/office/drawing/2014/main" id="{F1D2CEFF-4D46-4CE8-B6DA-E72612322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2930525"/>
            <a:ext cx="2016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13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Rectangle 95">
            <a:extLst>
              <a:ext uri="{FF2B5EF4-FFF2-40B4-BE49-F238E27FC236}">
                <a16:creationId xmlns:a16="http://schemas.microsoft.com/office/drawing/2014/main" id="{1B314ABE-E510-4594-8DC2-2D9A947D8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2921000"/>
            <a:ext cx="3773488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software has the same features on all different platforms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Rectangle 96">
            <a:extLst>
              <a:ext uri="{FF2B5EF4-FFF2-40B4-BE49-F238E27FC236}">
                <a16:creationId xmlns:a16="http://schemas.microsoft.com/office/drawing/2014/main" id="{E9E25302-6AC3-4C04-9FB7-84A41B8E5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648" y="2930525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0.43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" name="Rectangle 97">
            <a:extLst>
              <a:ext uri="{FF2B5EF4-FFF2-40B4-BE49-F238E27FC236}">
                <a16:creationId xmlns:a16="http://schemas.microsoft.com/office/drawing/2014/main" id="{B31151D3-418F-485F-A16B-E63E605C8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097213"/>
            <a:ext cx="2016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14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Rectangle 98">
            <a:extLst>
              <a:ext uri="{FF2B5EF4-FFF2-40B4-BE49-F238E27FC236}">
                <a16:creationId xmlns:a16="http://schemas.microsoft.com/office/drawing/2014/main" id="{CD6DA186-4A8E-4FBB-8D53-60D724610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3089275"/>
            <a:ext cx="282416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documentation has consistent language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" name="Rectangle 99">
            <a:extLst>
              <a:ext uri="{FF2B5EF4-FFF2-40B4-BE49-F238E27FC236}">
                <a16:creationId xmlns:a16="http://schemas.microsoft.com/office/drawing/2014/main" id="{DD7CDE46-7885-4881-820C-4507CFBB6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648" y="3097213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0.41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Rectangle 100">
            <a:extLst>
              <a:ext uri="{FF2B5EF4-FFF2-40B4-BE49-F238E27FC236}">
                <a16:creationId xmlns:a16="http://schemas.microsoft.com/office/drawing/2014/main" id="{11BA74D7-E788-4F03-8F3D-29498815F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265488"/>
            <a:ext cx="2016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15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Rectangle 101">
            <a:extLst>
              <a:ext uri="{FF2B5EF4-FFF2-40B4-BE49-F238E27FC236}">
                <a16:creationId xmlns:a16="http://schemas.microsoft.com/office/drawing/2014/main" id="{7937E448-1C8F-4FE6-BD86-48DC4AA0A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3257550"/>
            <a:ext cx="406717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software is offered in more than one programming language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Rectangle 102">
            <a:extLst>
              <a:ext uri="{FF2B5EF4-FFF2-40B4-BE49-F238E27FC236}">
                <a16:creationId xmlns:a16="http://schemas.microsoft.com/office/drawing/2014/main" id="{47BD1F2B-3F58-4942-91BD-84DD3DEF8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648" y="3265488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0.34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Rectangle 103">
            <a:extLst>
              <a:ext uri="{FF2B5EF4-FFF2-40B4-BE49-F238E27FC236}">
                <a16:creationId xmlns:a16="http://schemas.microsoft.com/office/drawing/2014/main" id="{36283F51-3AFA-418A-A567-24E9B7AF6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436938"/>
            <a:ext cx="2016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16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Rectangle 104">
            <a:extLst>
              <a:ext uri="{FF2B5EF4-FFF2-40B4-BE49-F238E27FC236}">
                <a16:creationId xmlns:a16="http://schemas.microsoft.com/office/drawing/2014/main" id="{98010D29-3AC1-4D7A-A406-2F3CFF726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3429000"/>
            <a:ext cx="75565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release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Rectangle 105">
            <a:extLst>
              <a:ext uri="{FF2B5EF4-FFF2-40B4-BE49-F238E27FC236}">
                <a16:creationId xmlns:a16="http://schemas.microsoft.com/office/drawing/2014/main" id="{A9186BAB-6DA8-4F88-A4E9-C705A56C2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338" y="3429000"/>
            <a:ext cx="1016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Rectangle 106">
            <a:extLst>
              <a:ext uri="{FF2B5EF4-FFF2-40B4-BE49-F238E27FC236}">
                <a16:creationId xmlns:a16="http://schemas.microsoft.com/office/drawing/2014/main" id="{9BEE9516-B3D4-4E95-978D-6FB510814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3" y="3429000"/>
            <a:ext cx="205105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and change notes are thorough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Rectangle 107">
            <a:extLst>
              <a:ext uri="{FF2B5EF4-FFF2-40B4-BE49-F238E27FC236}">
                <a16:creationId xmlns:a16="http://schemas.microsoft.com/office/drawing/2014/main" id="{6B008C49-8183-414B-8272-35D96EDE2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648" y="3436938"/>
            <a:ext cx="3095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0.32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735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B33E-CE40-4367-865F-224BADD2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API CODE EXAMPLES IS THE MOST IMPORTANT ASPECT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8032-E869-408D-8BE7-FBB141FFB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Used as an overview of what is going on</a:t>
            </a:r>
          </a:p>
          <a:p>
            <a:r>
              <a:rPr lang="sv-SE" dirty="0"/>
              <a:t>First thing people search for in documentation</a:t>
            </a:r>
          </a:p>
          <a:p>
            <a:r>
              <a:rPr lang="sv-SE" dirty="0"/>
              <a:t>Used for many things</a:t>
            </a:r>
          </a:p>
          <a:p>
            <a:pPr lvl="1"/>
            <a:r>
              <a:rPr lang="sv-SE" dirty="0"/>
              <a:t>Copy-pasting into projects</a:t>
            </a:r>
          </a:p>
          <a:p>
            <a:pPr lvl="1"/>
            <a:r>
              <a:rPr lang="sv-SE" dirty="0"/>
              <a:t>See how methods and concepts are used</a:t>
            </a:r>
          </a:p>
          <a:p>
            <a:pPr lvl="1"/>
            <a:r>
              <a:rPr lang="sv-SE" dirty="0"/>
              <a:t>Most importantly: Getting a mental image of how things work</a:t>
            </a:r>
          </a:p>
          <a:p>
            <a:r>
              <a:rPr lang="sv-SE" dirty="0"/>
              <a:t>Important to have INSIDE documentation. It’s so people get an overview of what is going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882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C7383-1C9A-481F-8AC0-B3A040D9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WORKING CODE QUICKLY IS FOR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C90C-0DB9-4ADA-9AA8-C6BFAC37A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To have working code quickly was not only because developers are lazy</a:t>
            </a:r>
          </a:p>
          <a:p>
            <a:r>
              <a:rPr lang="sv-SE" dirty="0"/>
              <a:t>It’s developers way of evaluating the worth of a software</a:t>
            </a:r>
          </a:p>
          <a:p>
            <a:r>
              <a:rPr lang="sv-SE" dirty="0"/>
              <a:t>Developers would rather try it out, than read about it</a:t>
            </a:r>
          </a:p>
          <a:p>
            <a:r>
              <a:rPr lang="sv-SE" dirty="0"/>
              <a:t>Developers abandon platforms where they cannot get started quickly</a:t>
            </a:r>
          </a:p>
          <a:p>
            <a:r>
              <a:rPr lang="sv-SE" dirty="0"/>
              <a:t>If you don’t have working code quickly, people cannot see the software platform’s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306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9708-CEFE-4190-8887-1A8D8565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RELEASE NOTES ARE THE LEAST IMPORTANT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AEA60-1D2E-4D0C-B5EA-575F9D0D0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Contrary to what ”experts” and litterature says, release notes is the least important aspect</a:t>
            </a:r>
          </a:p>
          <a:p>
            <a:pPr lvl="1"/>
            <a:r>
              <a:rPr lang="sv-SE" dirty="0"/>
              <a:t>The least considered thing when choosing a platform</a:t>
            </a:r>
          </a:p>
          <a:p>
            <a:pPr lvl="1"/>
            <a:r>
              <a:rPr lang="sv-SE" dirty="0"/>
              <a:t>Surprisingly, bad release notes does not affect people negatively</a:t>
            </a:r>
          </a:p>
          <a:p>
            <a:r>
              <a:rPr lang="sv-SE" dirty="0"/>
              <a:t>The job title that considers it the LEAST is Architects</a:t>
            </a:r>
          </a:p>
          <a:p>
            <a:r>
              <a:rPr lang="sv-SE" dirty="0"/>
              <a:t>Interviews found that people avoid release notes as much as possible</a:t>
            </a:r>
          </a:p>
          <a:p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7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C2E6-535B-495F-9E71-A24D75E2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Evaluation of qlik core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D7B347-F743-47A1-AC12-86AE48CEFC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82374"/>
              </p:ext>
            </p:extLst>
          </p:nvPr>
        </p:nvGraphicFramePr>
        <p:xfrm>
          <a:off x="684214" y="657863"/>
          <a:ext cx="9957361" cy="3425609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4480979">
                  <a:extLst>
                    <a:ext uri="{9D8B030D-6E8A-4147-A177-3AD203B41FA5}">
                      <a16:colId xmlns:a16="http://schemas.microsoft.com/office/drawing/2014/main" val="4260055478"/>
                    </a:ext>
                  </a:extLst>
                </a:gridCol>
                <a:gridCol w="810673">
                  <a:extLst>
                    <a:ext uri="{9D8B030D-6E8A-4147-A177-3AD203B41FA5}">
                      <a16:colId xmlns:a16="http://schemas.microsoft.com/office/drawing/2014/main" val="4188446417"/>
                    </a:ext>
                  </a:extLst>
                </a:gridCol>
                <a:gridCol w="847608">
                  <a:extLst>
                    <a:ext uri="{9D8B030D-6E8A-4147-A177-3AD203B41FA5}">
                      <a16:colId xmlns:a16="http://schemas.microsoft.com/office/drawing/2014/main" val="3593774681"/>
                    </a:ext>
                  </a:extLst>
                </a:gridCol>
                <a:gridCol w="628564">
                  <a:extLst>
                    <a:ext uri="{9D8B030D-6E8A-4147-A177-3AD203B41FA5}">
                      <a16:colId xmlns:a16="http://schemas.microsoft.com/office/drawing/2014/main" val="2616172577"/>
                    </a:ext>
                  </a:extLst>
                </a:gridCol>
                <a:gridCol w="662901">
                  <a:extLst>
                    <a:ext uri="{9D8B030D-6E8A-4147-A177-3AD203B41FA5}">
                      <a16:colId xmlns:a16="http://schemas.microsoft.com/office/drawing/2014/main" val="566044575"/>
                    </a:ext>
                  </a:extLst>
                </a:gridCol>
                <a:gridCol w="785414">
                  <a:extLst>
                    <a:ext uri="{9D8B030D-6E8A-4147-A177-3AD203B41FA5}">
                      <a16:colId xmlns:a16="http://schemas.microsoft.com/office/drawing/2014/main" val="398628815"/>
                    </a:ext>
                  </a:extLst>
                </a:gridCol>
                <a:gridCol w="880673">
                  <a:extLst>
                    <a:ext uri="{9D8B030D-6E8A-4147-A177-3AD203B41FA5}">
                      <a16:colId xmlns:a16="http://schemas.microsoft.com/office/drawing/2014/main" val="3310966688"/>
                    </a:ext>
                  </a:extLst>
                </a:gridCol>
                <a:gridCol w="860549">
                  <a:extLst>
                    <a:ext uri="{9D8B030D-6E8A-4147-A177-3AD203B41FA5}">
                      <a16:colId xmlns:a16="http://schemas.microsoft.com/office/drawing/2014/main" val="374616258"/>
                    </a:ext>
                  </a:extLst>
                </a:gridCol>
              </a:tblGrid>
              <a:tr h="163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Question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Average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Architect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D&amp;E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Managers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Group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Single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Hobby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3072223"/>
                  </a:ext>
                </a:extLst>
              </a:tr>
              <a:tr h="163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The API has code examples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0.90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0.92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0.91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0.79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0.93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0.88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968426"/>
                  </a:ext>
                </a:extLst>
              </a:tr>
              <a:tr h="163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The API documentation gives thorough explanations on how it works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0.82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023140"/>
                  </a:ext>
                </a:extLst>
              </a:tr>
              <a:tr h="163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I can have working code quickly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0.80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0.75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467994"/>
                  </a:ext>
                </a:extLst>
              </a:tr>
              <a:tr h="163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The pricing of the software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0.80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0.76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0.91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089002"/>
                  </a:ext>
                </a:extLst>
              </a:tr>
              <a:tr h="163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The software uses the programming language I am most comfortable with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0.56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0.71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0.78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824507"/>
                  </a:ext>
                </a:extLst>
              </a:tr>
              <a:tr h="163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The software is open source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0.60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162215"/>
                  </a:ext>
                </a:extLst>
              </a:tr>
              <a:tr h="163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There exists an active online community around the software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0.65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0.65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32705"/>
                  </a:ext>
                </a:extLst>
              </a:tr>
              <a:tr h="163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The documentation is easy to navigate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0.60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0.52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0.61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0.60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0.60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583779"/>
                  </a:ext>
                </a:extLst>
              </a:tr>
              <a:tr h="163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The official website looks professional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0.60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0.60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395081"/>
                  </a:ext>
                </a:extLst>
              </a:tr>
              <a:tr h="163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The software is compatible with different platforms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0.58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064356"/>
                  </a:ext>
                </a:extLst>
              </a:tr>
              <a:tr h="163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How often the software is updated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0.59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0.46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380744"/>
                  </a:ext>
                </a:extLst>
              </a:tr>
              <a:tr h="163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The documentation doesn't assume any prior expertise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0.47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0.53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294517"/>
                  </a:ext>
                </a:extLst>
              </a:tr>
              <a:tr h="163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The software has the same features on all different platforms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0.46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0.41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0.28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046066"/>
                  </a:ext>
                </a:extLst>
              </a:tr>
              <a:tr h="163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The documentation has consistent language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0.42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0.42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0.42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0.39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124797"/>
                  </a:ext>
                </a:extLst>
              </a:tr>
              <a:tr h="163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The software is offered in more than one programming language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0.35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444094"/>
                  </a:ext>
                </a:extLst>
              </a:tr>
              <a:tr h="163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The release- and change notes are thorough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0.33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0.26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098412"/>
                  </a:ext>
                </a:extLst>
              </a:tr>
              <a:tr h="163822"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Body)"/>
                        </a:rPr>
                        <a:t>Points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4.39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4.41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4.47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3.94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4.51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4.34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4.32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055527"/>
                  </a:ext>
                </a:extLst>
              </a:tr>
              <a:tr h="163822"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Body)"/>
                        </a:rPr>
                        <a:t>Max Points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9.73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9.81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9.60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9.42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10.27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9.64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9.28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784527"/>
                  </a:ext>
                </a:extLst>
              </a:tr>
              <a:tr h="163822"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1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entury Gothic (Body)"/>
                        </a:rPr>
                        <a:t>Score</a:t>
                      </a:r>
                      <a:endParaRPr lang="en-US" sz="10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Century Gothic (Body)"/>
                        </a:rPr>
                        <a:t>0.55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Century Gothic (Body)"/>
                        </a:rPr>
                        <a:t>0.55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Century Gothic (Body)"/>
                        </a:rPr>
                        <a:t>0.53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Century Gothic (Body)"/>
                        </a:rPr>
                        <a:t>0.58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Century Gothic (Body)"/>
                        </a:rPr>
                        <a:t>0.56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Century Gothic (Body)"/>
                        </a:rPr>
                        <a:t>0.55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Century Gothic (Body)"/>
                        </a:rPr>
                        <a:t>0.53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0985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519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7CEB-4191-4C37-8614-1E2E4DC4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FAILED: THE API HAS CODE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95474-390E-45CC-A255-B03140785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The Qlik Core Documentation has close to no inline-examples</a:t>
            </a:r>
          </a:p>
          <a:p>
            <a:r>
              <a:rPr lang="sv-SE" dirty="0"/>
              <a:t>Relies on people reading examples in GitHub</a:t>
            </a:r>
            <a:endParaRPr lang="en-US" dirty="0"/>
          </a:p>
          <a:p>
            <a:r>
              <a:rPr lang="en-US" dirty="0"/>
              <a:t>This is problematic because examples are used also as an overview for people,</a:t>
            </a:r>
          </a:p>
          <a:p>
            <a:r>
              <a:rPr lang="sv-SE" dirty="0"/>
              <a:t>Having more example would make the documenation much easier to understand</a:t>
            </a:r>
          </a:p>
        </p:txBody>
      </p:sp>
    </p:spTree>
    <p:extLst>
      <p:ext uri="{BB962C8B-B14F-4D97-AF65-F5344CB8AC3E}">
        <p14:creationId xmlns:p14="http://schemas.microsoft.com/office/powerpoint/2010/main" val="1007053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2F646-B1C5-464E-ADC4-C3FAB898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FAILED: </a:t>
            </a:r>
            <a:r>
              <a:rPr lang="en-US" dirty="0">
                <a:latin typeface="Century Gothic (Body)"/>
              </a:rPr>
              <a:t>The API documentation gives thorough explanations on how it works</a:t>
            </a:r>
            <a:br>
              <a:rPr lang="en-US" dirty="0">
                <a:solidFill>
                  <a:srgbClr val="000000"/>
                </a:solidFill>
                <a:latin typeface="Century Gothic (Body)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1AE11-23ED-448F-949E-46EFB7023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 my opinion, it’s hard to understand how Qlik Core works</a:t>
            </a:r>
          </a:p>
          <a:p>
            <a:r>
              <a:rPr lang="sv-SE" dirty="0"/>
              <a:t>Needs better overview explanations how things interconnect</a:t>
            </a:r>
          </a:p>
          <a:p>
            <a:pPr lvl="1"/>
            <a:r>
              <a:rPr lang="sv-SE" dirty="0"/>
              <a:t>Use images and models</a:t>
            </a:r>
          </a:p>
          <a:p>
            <a:pPr lvl="1"/>
            <a:r>
              <a:rPr lang="sv-SE" dirty="0"/>
              <a:t>Explain step-by-step to not overwhelm the user</a:t>
            </a:r>
          </a:p>
          <a:p>
            <a:r>
              <a:rPr lang="sv-SE" dirty="0"/>
              <a:t>The API documention lacks a lot of description</a:t>
            </a:r>
          </a:p>
          <a:p>
            <a:pPr lvl="1"/>
            <a:r>
              <a:rPr lang="sv-SE" dirty="0"/>
              <a:t>Is loaded automatically from other sources</a:t>
            </a:r>
          </a:p>
          <a:p>
            <a:pPr lvl="1"/>
            <a:r>
              <a:rPr lang="sv-SE" dirty="0"/>
              <a:t>The QC team does not have direct control</a:t>
            </a:r>
          </a:p>
        </p:txBody>
      </p:sp>
    </p:spTree>
    <p:extLst>
      <p:ext uri="{BB962C8B-B14F-4D97-AF65-F5344CB8AC3E}">
        <p14:creationId xmlns:p14="http://schemas.microsoft.com/office/powerpoint/2010/main" val="2386964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A3F4-8DBC-444D-B181-49EB3739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FAILED: </a:t>
            </a:r>
            <a:r>
              <a:rPr lang="en-US" dirty="0">
                <a:latin typeface="Century Gothic (Body)"/>
              </a:rPr>
              <a:t>I can have working code quickly</a:t>
            </a:r>
            <a:br>
              <a:rPr lang="en-US" dirty="0">
                <a:solidFill>
                  <a:srgbClr val="000000"/>
                </a:solidFill>
                <a:latin typeface="Century Gothic (Body)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2AAFF-035E-46C3-B672-D96CFF16E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Best way is to have tutorials</a:t>
            </a:r>
          </a:p>
          <a:p>
            <a:r>
              <a:rPr lang="sv-SE" dirty="0"/>
              <a:t>The point of a tutorial is to teach a user, and make them feel like they want to use the platform</a:t>
            </a:r>
          </a:p>
          <a:p>
            <a:r>
              <a:rPr lang="sv-SE" dirty="0"/>
              <a:t>In my opinion, Qlik Core’s tutorials need improvement</a:t>
            </a:r>
          </a:p>
          <a:p>
            <a:pPr lvl="1"/>
            <a:r>
              <a:rPr lang="sv-SE" dirty="0"/>
              <a:t>Just run examples, don’t actually get to edit anything</a:t>
            </a:r>
          </a:p>
          <a:p>
            <a:pPr lvl="1"/>
            <a:r>
              <a:rPr lang="sv-SE" dirty="0"/>
              <a:t>Lack of achievement after finishing them, what did I learn? What do I know now that will help me with my problem?</a:t>
            </a:r>
          </a:p>
          <a:p>
            <a:pPr lvl="1"/>
            <a:r>
              <a:rPr lang="sv-SE" dirty="0"/>
              <a:t>Only one simple example, then onto advanced stuff</a:t>
            </a:r>
          </a:p>
          <a:p>
            <a:pPr lvl="1"/>
            <a:r>
              <a:rPr lang="sv-SE" dirty="0"/>
              <a:t>Finishing the tutorials doesn’t make me feel like I know how to use QC</a:t>
            </a:r>
          </a:p>
        </p:txBody>
      </p:sp>
    </p:spTree>
    <p:extLst>
      <p:ext uri="{BB962C8B-B14F-4D97-AF65-F5344CB8AC3E}">
        <p14:creationId xmlns:p14="http://schemas.microsoft.com/office/powerpoint/2010/main" val="1910683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5EBF-2BB1-43FE-A6A2-DAFD8236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FAILED: </a:t>
            </a:r>
            <a:r>
              <a:rPr lang="en-US" dirty="0">
                <a:latin typeface="Century Gothic (Body)"/>
              </a:rPr>
              <a:t>The pricing of the software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492BB-521F-4FBC-A2D3-80A9AB900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The research found that it has a HUGE negative impact if a user can’t find the cost of a software platform</a:t>
            </a:r>
          </a:p>
          <a:p>
            <a:r>
              <a:rPr lang="sv-SE" dirty="0"/>
              <a:t>Qlik requires the user to contact sales and gives no indication of about how much a license would cost</a:t>
            </a:r>
          </a:p>
          <a:p>
            <a:r>
              <a:rPr lang="sv-SE" dirty="0"/>
              <a:t>Will deter people from using the platform</a:t>
            </a:r>
          </a:p>
        </p:txBody>
      </p:sp>
    </p:spTree>
    <p:extLst>
      <p:ext uri="{BB962C8B-B14F-4D97-AF65-F5344CB8AC3E}">
        <p14:creationId xmlns:p14="http://schemas.microsoft.com/office/powerpoint/2010/main" val="41600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BF34-EB3F-4669-BE38-9079E01A4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do i base my recommendations 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981DA-FC42-4874-B63D-65B8EB75D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Litterature</a:t>
            </a:r>
          </a:p>
          <a:p>
            <a:r>
              <a:rPr lang="sv-SE" dirty="0"/>
              <a:t>Online ”experts”</a:t>
            </a:r>
          </a:p>
          <a:p>
            <a:r>
              <a:rPr lang="sv-SE" dirty="0"/>
              <a:t>Own Experience</a:t>
            </a:r>
          </a:p>
          <a:p>
            <a:r>
              <a:rPr lang="sv-SE" dirty="0"/>
              <a:t>Two Surveys</a:t>
            </a:r>
          </a:p>
          <a:p>
            <a:r>
              <a:rPr lang="sv-SE" dirty="0"/>
              <a:t>Interviews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79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4376-5CD6-4EEB-B6A6-4E53562B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FAILED: </a:t>
            </a:r>
            <a:r>
              <a:rPr lang="en-US" dirty="0">
                <a:latin typeface="Century Gothic (Body)"/>
              </a:rPr>
              <a:t>The documentation is easy to navigate</a:t>
            </a:r>
            <a:br>
              <a:rPr lang="en-US" dirty="0">
                <a:solidFill>
                  <a:srgbClr val="000000"/>
                </a:solidFill>
                <a:latin typeface="Century Gothic (Body)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8BE7-2F48-44C1-A2F0-ABE9B2060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The navigation is not that bad, but has room for improvement</a:t>
            </a:r>
          </a:p>
          <a:p>
            <a:r>
              <a:rPr lang="sv-SE" dirty="0"/>
              <a:t>Finding API documention on the first page is difficult</a:t>
            </a:r>
          </a:p>
          <a:p>
            <a:pPr lvl="1"/>
            <a:r>
              <a:rPr lang="sv-SE" dirty="0"/>
              <a:t>Hidden inside ”Services”, which is not very clear</a:t>
            </a:r>
          </a:p>
          <a:p>
            <a:r>
              <a:rPr lang="sv-SE" dirty="0"/>
              <a:t>The search function lacks functionality</a:t>
            </a:r>
          </a:p>
          <a:p>
            <a:pPr lvl="1"/>
            <a:r>
              <a:rPr lang="sv-SE" dirty="0"/>
              <a:t>Not able to search for phrases with ” ”, and not able to exclude words using a minussign,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07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0EFD-96F4-490D-8681-82815883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FAILED: </a:t>
            </a:r>
            <a:r>
              <a:rPr lang="en-US" dirty="0">
                <a:latin typeface="Century Gothic (Body)"/>
              </a:rPr>
              <a:t>The software has the same features on all different platforms</a:t>
            </a:r>
            <a:br>
              <a:rPr lang="en-US" dirty="0">
                <a:solidFill>
                  <a:srgbClr val="000000"/>
                </a:solidFill>
                <a:latin typeface="Century Gothic (Body)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68CC4-9DE2-4A6E-87CF-F3A1631D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It’s not required to have the same features on all platforms to give a good DX</a:t>
            </a:r>
          </a:p>
          <a:p>
            <a:pPr lvl="1"/>
            <a:r>
              <a:rPr lang="sv-SE" dirty="0"/>
              <a:t>One of the less important aspects according to this research</a:t>
            </a:r>
          </a:p>
          <a:p>
            <a:r>
              <a:rPr lang="sv-SE" dirty="0"/>
              <a:t>The recommendation is to list what features are offered on what platforms (browsers, operating systems, devices)</a:t>
            </a:r>
          </a:p>
          <a:p>
            <a:r>
              <a:rPr lang="sv-SE" dirty="0"/>
              <a:t>Easy to 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240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19ED-D345-464D-A556-36A7DDD9C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82EFD-1BD3-4B61-BFB9-7D67A9E0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322893"/>
          </a:xfrm>
        </p:spPr>
        <p:txBody>
          <a:bodyPr anchor="t"/>
          <a:lstStyle/>
          <a:p>
            <a:r>
              <a:rPr lang="sv-SE" dirty="0"/>
              <a:t>According to the reserach, the aspects that QC passes makes it best suited for working in the context professional work in a group, an the least for hobby projects. It’s best suited for managers and the least for developers and engineers.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26364D-D62F-4666-8834-FE44B68146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3592647"/>
              </p:ext>
            </p:extLst>
          </p:nvPr>
        </p:nvGraphicFramePr>
        <p:xfrm>
          <a:off x="1066835" y="2008693"/>
          <a:ext cx="7503792" cy="433814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1110792">
                  <a:extLst>
                    <a:ext uri="{9D8B030D-6E8A-4147-A177-3AD203B41FA5}">
                      <a16:colId xmlns:a16="http://schemas.microsoft.com/office/drawing/2014/main" val="4188446417"/>
                    </a:ext>
                  </a:extLst>
                </a:gridCol>
                <a:gridCol w="1161401">
                  <a:extLst>
                    <a:ext uri="{9D8B030D-6E8A-4147-A177-3AD203B41FA5}">
                      <a16:colId xmlns:a16="http://schemas.microsoft.com/office/drawing/2014/main" val="3593774681"/>
                    </a:ext>
                  </a:extLst>
                </a:gridCol>
                <a:gridCol w="861265">
                  <a:extLst>
                    <a:ext uri="{9D8B030D-6E8A-4147-A177-3AD203B41FA5}">
                      <a16:colId xmlns:a16="http://schemas.microsoft.com/office/drawing/2014/main" val="2616172577"/>
                    </a:ext>
                  </a:extLst>
                </a:gridCol>
                <a:gridCol w="908314">
                  <a:extLst>
                    <a:ext uri="{9D8B030D-6E8A-4147-A177-3AD203B41FA5}">
                      <a16:colId xmlns:a16="http://schemas.microsoft.com/office/drawing/2014/main" val="566044575"/>
                    </a:ext>
                  </a:extLst>
                </a:gridCol>
                <a:gridCol w="1076182">
                  <a:extLst>
                    <a:ext uri="{9D8B030D-6E8A-4147-A177-3AD203B41FA5}">
                      <a16:colId xmlns:a16="http://schemas.microsoft.com/office/drawing/2014/main" val="398628815"/>
                    </a:ext>
                  </a:extLst>
                </a:gridCol>
                <a:gridCol w="1206706">
                  <a:extLst>
                    <a:ext uri="{9D8B030D-6E8A-4147-A177-3AD203B41FA5}">
                      <a16:colId xmlns:a16="http://schemas.microsoft.com/office/drawing/2014/main" val="3310966688"/>
                    </a:ext>
                  </a:extLst>
                </a:gridCol>
                <a:gridCol w="1179132">
                  <a:extLst>
                    <a:ext uri="{9D8B030D-6E8A-4147-A177-3AD203B41FA5}">
                      <a16:colId xmlns:a16="http://schemas.microsoft.com/office/drawing/2014/main" val="374616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Century Gothic (Body)"/>
                        </a:rPr>
                        <a:t>Average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11223" marR="11223" marT="11223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Century Gothic (Body)"/>
                        </a:rPr>
                        <a:t>Architect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11223" marR="11223" marT="112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entury Gothic (Body)"/>
                        </a:rPr>
                        <a:t>D&amp;E</a:t>
                      </a:r>
                      <a:endParaRPr lang="en-US" sz="1300" b="0" i="0" u="none" strike="noStrike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effectLst/>
                        <a:latin typeface="Century Gothic (Body)"/>
                      </a:endParaRPr>
                    </a:p>
                  </a:txBody>
                  <a:tcPr marL="11223" marR="11223" marT="11223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entury Gothic (Body)"/>
                        </a:rPr>
                        <a:t>Managers</a:t>
                      </a:r>
                      <a:endParaRPr lang="en-US" sz="1300" b="0" i="0" u="none" strike="noStrike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effectLst/>
                        <a:latin typeface="Century Gothic (Body)"/>
                      </a:endParaRPr>
                    </a:p>
                  </a:txBody>
                  <a:tcPr marL="11223" marR="11223" marT="11223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entury Gothic (Body)"/>
                        </a:rPr>
                        <a:t>Group</a:t>
                      </a:r>
                      <a:endParaRPr lang="en-US" sz="1300" b="0" i="0" u="none" strike="noStrike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effectLst/>
                        <a:latin typeface="Century Gothic (Body)"/>
                      </a:endParaRPr>
                    </a:p>
                  </a:txBody>
                  <a:tcPr marL="11223" marR="11223" marT="112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Century Gothic (Body)"/>
                        </a:rPr>
                        <a:t>Single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11223" marR="11223" marT="11223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entury Gothic (Body)"/>
                        </a:rPr>
                        <a:t>Hobby</a:t>
                      </a:r>
                      <a:endParaRPr lang="en-US" sz="1300" b="0" i="0" u="none" strike="noStrike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effectLst/>
                        <a:latin typeface="Century Gothic (Body)"/>
                      </a:endParaRPr>
                    </a:p>
                  </a:txBody>
                  <a:tcPr marL="11223" marR="11223" marT="11223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3072223"/>
                  </a:ext>
                </a:extLst>
              </a:tr>
              <a:tr h="224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Century Gothic (Body)"/>
                        </a:rPr>
                        <a:t>0.55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11223" marR="11223" marT="11223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Century Gothic (Body)"/>
                        </a:rPr>
                        <a:t>0.55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11223" marR="11223" marT="112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entury Gothic (Body)"/>
                        </a:rPr>
                        <a:t>0.53</a:t>
                      </a:r>
                      <a:endParaRPr lang="en-US" sz="1300" b="1" i="0" u="none" strike="noStrike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effectLst/>
                        <a:latin typeface="Century Gothic (Body)"/>
                      </a:endParaRPr>
                    </a:p>
                  </a:txBody>
                  <a:tcPr marL="11223" marR="11223" marT="11223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entury Gothic (Body)"/>
                        </a:rPr>
                        <a:t>0.58</a:t>
                      </a:r>
                      <a:endParaRPr lang="en-US" sz="1300" b="1" i="0" u="none" strike="noStrike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effectLst/>
                        <a:latin typeface="Century Gothic (Body)"/>
                      </a:endParaRPr>
                    </a:p>
                  </a:txBody>
                  <a:tcPr marL="11223" marR="11223" marT="11223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entury Gothic (Body)"/>
                        </a:rPr>
                        <a:t>0.56</a:t>
                      </a:r>
                      <a:endParaRPr lang="en-US" sz="1300" b="1" i="0" u="none" strike="noStrike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effectLst/>
                        <a:latin typeface="Century Gothic (Body)"/>
                      </a:endParaRPr>
                    </a:p>
                  </a:txBody>
                  <a:tcPr marL="11223" marR="11223" marT="112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Century Gothic (Body)"/>
                        </a:rPr>
                        <a:t>0.55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11223" marR="11223" marT="11223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entury Gothic (Body)"/>
                        </a:rPr>
                        <a:t>0.53</a:t>
                      </a:r>
                      <a:endParaRPr lang="en-US" sz="1300" b="1" i="0" u="none" strike="noStrike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effectLst/>
                        <a:latin typeface="Century Gothic (Body)"/>
                      </a:endParaRPr>
                    </a:p>
                  </a:txBody>
                  <a:tcPr marL="11223" marR="11223" marT="11223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0985503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2728B1-A91E-4458-B56E-1DDE97266D16}"/>
              </a:ext>
            </a:extLst>
          </p:cNvPr>
          <p:cNvSpPr txBox="1">
            <a:spLocks/>
          </p:cNvSpPr>
          <p:nvPr/>
        </p:nvSpPr>
        <p:spPr>
          <a:xfrm>
            <a:off x="684212" y="2537297"/>
            <a:ext cx="8534400" cy="21838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The most important things to improve are:</a:t>
            </a:r>
          </a:p>
          <a:p>
            <a:pPr lvl="1"/>
            <a:r>
              <a:rPr lang="sv-SE" dirty="0"/>
              <a:t>Have more code examples in the documentation</a:t>
            </a:r>
          </a:p>
          <a:p>
            <a:pPr lvl="1"/>
            <a:r>
              <a:rPr lang="sv-SE" dirty="0"/>
              <a:t>Have more descriptions in the documentation</a:t>
            </a:r>
          </a:p>
          <a:p>
            <a:pPr lvl="1"/>
            <a:r>
              <a:rPr lang="sv-SE" dirty="0"/>
              <a:t>Improve the tutorials</a:t>
            </a:r>
          </a:p>
          <a:p>
            <a:pPr lvl="1"/>
            <a:r>
              <a:rPr lang="sv-SE" dirty="0"/>
              <a:t>Show the pricing of the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1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81DC-487A-4C46-9CD5-D11BF105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process of the research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4F8CC6-4382-4DFD-9E5E-B64212606A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848346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809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3A84A3-90A4-40EE-9F83-A2782DE538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C3A84A3-90A4-40EE-9F83-A2782DE538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CDBA25-026D-47AF-B8E7-2F107E03A8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6ECDBA25-026D-47AF-B8E7-2F107E03A8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7B13A6A-E05F-4984-9672-60216A925E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C7B13A6A-E05F-4984-9672-60216A925E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6C3D8F-C0E9-4179-A2D5-4C655E7115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F16C3D8F-C0E9-4179-A2D5-4C655E7115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24F75C-455B-4D03-94C6-ECA2151EE9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0624F75C-455B-4D03-94C6-ECA2151EE9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CFF972-249C-4AFB-97F3-B1CE2B222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DBCFF972-249C-4AFB-97F3-B1CE2B222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0531B6-BCDF-4131-9E2B-730E07C51F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040531B6-BCDF-4131-9E2B-730E07C51F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4FB21B9-1E1A-498A-A3BB-AAC205C4E9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F4FB21B9-1E1A-498A-A3BB-AAC205C4E9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C898BC-821F-4F8A-97F2-00BEEA7B0F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A3C898BC-821F-4F8A-97F2-00BEEA7B0F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428CCF7-964B-46B3-8ADE-E0FF3CF7EB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A428CCF7-964B-46B3-8ADE-E0FF3CF7EB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CEACA5-3099-4971-95CB-5D7AA62E14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3DCEACA5-3099-4971-95CB-5D7AA62E14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88228F-60EA-4FA8-BC01-82F6045CBB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F788228F-60EA-4FA8-BC01-82F6045CBB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8CBEF5-8430-4E53-A4FF-2F583750D7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dgm id="{6A8CBEF5-8430-4E53-A4FF-2F583750D7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38BDBD-4897-495C-9815-6303493603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graphicEl>
                                              <a:dgm id="{C838BDBD-4897-495C-9815-6303493603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FF5909-2305-49AE-A68D-E4D9EA6611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graphicEl>
                                              <a:dgm id="{3BFF5909-2305-49AE-A68D-E4D9EA6611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1BD01E-D2BB-4E2A-AA84-55B2975A2A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graphicEl>
                                              <a:dgm id="{BA1BD01E-D2BB-4E2A-AA84-55B2975A2A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12843E-267F-42B7-953F-463F074A8A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graphicEl>
                                              <a:dgm id="{5D12843E-267F-42B7-953F-463F074A8A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8C2FF1-76C4-4FEE-82BA-1157F36D62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graphicEl>
                                              <a:dgm id="{738C2FF1-76C4-4FEE-82BA-1157F36D62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73783C-A269-47D4-9F74-BBFB0C4E9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graphicEl>
                                              <a:dgm id="{2073783C-A269-47D4-9F74-BBFB0C4E97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9BFA33-D4E6-4388-9369-8A17D57E5C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graphicEl>
                                              <a:dgm id="{989BFA33-D4E6-4388-9369-8A17D57E5C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8BE1AD-F526-4A2C-AD85-35EBFCCC3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graphicEl>
                                              <a:dgm id="{4E8BE1AD-F526-4A2C-AD85-35EBFCCC33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33E1F9-F446-4230-9ACE-C723E39F36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graphicEl>
                                              <a:dgm id="{0633E1F9-F446-4230-9ACE-C723E39F36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F53EC5-92B4-4EEC-85E0-33F08FF019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>
                                            <p:graphicEl>
                                              <a:dgm id="{14F53EC5-92B4-4EEC-85E0-33F08FF019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50A9-3D40-4646-93D8-ABC183EF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aspects considered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B45E1F-16F9-4FF6-B001-6FE902C4FE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160256"/>
              </p:ext>
            </p:extLst>
          </p:nvPr>
        </p:nvGraphicFramePr>
        <p:xfrm>
          <a:off x="684213" y="685800"/>
          <a:ext cx="682554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314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355C12A-6557-4B0F-A187-5A1E5F4C1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5355C12A-6557-4B0F-A187-5A1E5F4C10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F52A055-235E-4A6B-96BC-A10B0B7236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BF52A055-235E-4A6B-96BC-A10B0B7236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32E1A1-F91C-4D09-B53B-FB2AD2787E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9932E1A1-F91C-4D09-B53B-FB2AD2787E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7674E0-69E3-4560-B993-CD811BE78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607674E0-69E3-4560-B993-CD811BE787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97CF70-7CFB-451B-B8EC-822218A9E9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4B97CF70-7CFB-451B-B8EC-822218A9E9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613B408-3A18-48D2-B88B-2C4AA3FBDD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E613B408-3A18-48D2-B88B-2C4AA3FBDD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9B5F20-88A2-41CE-9364-7D3FD3E53D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CF9B5F20-88A2-41CE-9364-7D3FD3E53D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6B7EEB-91D8-445A-86F1-0A5E0F364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FC6B7EEB-91D8-445A-86F1-0A5E0F364B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FBE21F-2804-4C3F-89BD-038ED40641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EBFBE21F-2804-4C3F-89BD-038ED40641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BBB5A8-7889-4850-BAD7-286824FFBF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F3BBB5A8-7889-4850-BAD7-286824FFBF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7DFD6D-3A7F-47C8-9D11-47FC255A3F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dgm id="{337DFD6D-3A7F-47C8-9D11-47FC255A3F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7C0D4C-620D-48DE-9236-EC85101F8A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graphicEl>
                                              <a:dgm id="{117C0D4C-620D-48DE-9236-EC85101F8A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8AA59E-5ADE-4F37-8097-9819B010F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dgm id="{548AA59E-5ADE-4F37-8097-9819B010F5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7A0C47-3555-482C-BFB4-71FC222A3C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graphicEl>
                                              <a:dgm id="{307A0C47-3555-482C-BFB4-71FC222A3C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21AE28-CA0F-41D2-B62E-1E98544F0B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graphicEl>
                                              <a:dgm id="{7921AE28-CA0F-41D2-B62E-1E98544F0B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6C1AA4-35C8-4B30-AB6F-62F10910AB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graphicEl>
                                              <a:dgm id="{EB6C1AA4-35C8-4B30-AB6F-62F10910AB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90B2257-5688-477D-97F8-B8E83D2096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6817422"/>
              </p:ext>
            </p:extLst>
          </p:nvPr>
        </p:nvGraphicFramePr>
        <p:xfrm>
          <a:off x="684211" y="858195"/>
          <a:ext cx="4832483" cy="3221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8FC2F-828C-48E6-BF05-A9A0C4838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869724"/>
            <a:ext cx="8534400" cy="5074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When working professionally and deciding for yourself, which of these traits or aspects do you usually consider when using a software platform?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2070FCE-D033-43AB-83BA-0A9FB7D45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8730586"/>
              </p:ext>
            </p:extLst>
          </p:nvPr>
        </p:nvGraphicFramePr>
        <p:xfrm>
          <a:off x="684211" y="3992482"/>
          <a:ext cx="4832483" cy="3221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58B02C-6E0D-4E8A-8A54-B6AC6FF77CD4}"/>
              </a:ext>
            </a:extLst>
          </p:cNvPr>
          <p:cNvSpPr txBox="1">
            <a:spLocks/>
          </p:cNvSpPr>
          <p:nvPr/>
        </p:nvSpPr>
        <p:spPr>
          <a:xfrm>
            <a:off x="684211" y="3950695"/>
            <a:ext cx="8534400" cy="507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On a scale from 1 - 5, how important is it that these aspects exist in order for you to leave the interaction with the software platform with a POSITIVE FEELING?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D374E1-D47B-4623-8B00-1B6A429D91AE}"/>
              </a:ext>
            </a:extLst>
          </p:cNvPr>
          <p:cNvSpPr txBox="1">
            <a:spLocks/>
          </p:cNvSpPr>
          <p:nvPr/>
        </p:nvSpPr>
        <p:spPr>
          <a:xfrm>
            <a:off x="684211" y="1406548"/>
            <a:ext cx="8534400" cy="507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 software is open source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D37DC5-E000-4725-9F4B-46FE16BBD020}"/>
              </a:ext>
            </a:extLst>
          </p:cNvPr>
          <p:cNvSpPr txBox="1">
            <a:spLocks/>
          </p:cNvSpPr>
          <p:nvPr/>
        </p:nvSpPr>
        <p:spPr>
          <a:xfrm>
            <a:off x="684211" y="4547049"/>
            <a:ext cx="8534400" cy="507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 software was open source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D8F61F-CC99-4045-8E29-8A2EC2D9EFB6}"/>
              </a:ext>
            </a:extLst>
          </p:cNvPr>
          <p:cNvSpPr txBox="1">
            <a:spLocks/>
          </p:cNvSpPr>
          <p:nvPr/>
        </p:nvSpPr>
        <p:spPr>
          <a:xfrm>
            <a:off x="684211" y="321371"/>
            <a:ext cx="8534400" cy="507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CONSIDERATION QUESTION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E284C4C-6C74-4D33-A719-984B8ACBB343}"/>
              </a:ext>
            </a:extLst>
          </p:cNvPr>
          <p:cNvSpPr txBox="1">
            <a:spLocks/>
          </p:cNvSpPr>
          <p:nvPr/>
        </p:nvSpPr>
        <p:spPr>
          <a:xfrm>
            <a:off x="684211" y="3443235"/>
            <a:ext cx="8534400" cy="507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DEVELOPER EXPERIENCE QUESTION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DF83BD-B7B4-47DD-B4A6-D5A61581BE63}"/>
              </a:ext>
            </a:extLst>
          </p:cNvPr>
          <p:cNvCxnSpPr/>
          <p:nvPr/>
        </p:nvCxnSpPr>
        <p:spPr>
          <a:xfrm>
            <a:off x="684211" y="3236068"/>
            <a:ext cx="96271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50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8336-61F5-49D5-B28F-C2B9C3D0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Ranking the results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4A6048F-545E-4D1E-8F72-0CE5CC403C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663045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950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0E64-A1C9-455E-9284-57C6FAF9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47DD1C-A4D6-47A3-94B8-1FFE0E4E2F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354376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7326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0496-E312-4B49-828B-581408AAA4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it looks loaded into </a:t>
            </a:r>
            <a:r>
              <a:rPr lang="en-US" dirty="0" err="1"/>
              <a:t>qlik</a:t>
            </a:r>
            <a:r>
              <a:rPr lang="en-US" dirty="0"/>
              <a:t> sense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BC3EB39-E70D-4273-B064-E161CAA266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Tab over to Qlik Sense</a:t>
            </a:r>
          </a:p>
        </p:txBody>
      </p:sp>
    </p:spTree>
    <p:extLst>
      <p:ext uri="{BB962C8B-B14F-4D97-AF65-F5344CB8AC3E}">
        <p14:creationId xmlns:p14="http://schemas.microsoft.com/office/powerpoint/2010/main" val="1175735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F797A-AC2A-45B4-92B5-83F2C456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Some words about Groupings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F5713-E79C-43DA-A363-A69603BCC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Years of experience is not good indicator of what people want</a:t>
            </a:r>
          </a:p>
          <a:p>
            <a:r>
              <a:rPr lang="sv-SE" dirty="0"/>
              <a:t>People in a position to make decision for what others will use have much the same concerns as non-decision makers</a:t>
            </a:r>
          </a:p>
          <a:p>
            <a:r>
              <a:rPr lang="sv-SE" dirty="0"/>
              <a:t>People with different job titles have different opinions</a:t>
            </a:r>
          </a:p>
          <a:p>
            <a:r>
              <a:rPr lang="sv-SE" dirty="0"/>
              <a:t>Context is key – The biggest differences can be seen in what context a software platform will be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1115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205</TotalTime>
  <Words>1780</Words>
  <Application>Microsoft Office PowerPoint</Application>
  <PresentationFormat>Widescreen</PresentationFormat>
  <Paragraphs>450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Century Gothic (Body)</vt:lpstr>
      <vt:lpstr>Wingdings 3</vt:lpstr>
      <vt:lpstr>Slice</vt:lpstr>
      <vt:lpstr>Evaluation of  qlik core</vt:lpstr>
      <vt:lpstr>What do i base my recommendations on?</vt:lpstr>
      <vt:lpstr>The process of the research</vt:lpstr>
      <vt:lpstr>The aspects considered</vt:lpstr>
      <vt:lpstr>PowerPoint Presentation</vt:lpstr>
      <vt:lpstr>Ranking the results</vt:lpstr>
      <vt:lpstr>groupings</vt:lpstr>
      <vt:lpstr>How it looks loaded into qlik sense</vt:lpstr>
      <vt:lpstr>Some words about Groupings</vt:lpstr>
      <vt:lpstr>Average result</vt:lpstr>
      <vt:lpstr>Average result</vt:lpstr>
      <vt:lpstr>API CODE EXAMPLES IS THE MOST IMPORTANT ASPECT</vt:lpstr>
      <vt:lpstr>WORKING CODE QUICKLY IS FOR EVALUATION</vt:lpstr>
      <vt:lpstr>RELEASE NOTES ARE THE LEAST IMPORTANT</vt:lpstr>
      <vt:lpstr>Evaluation of qlik core</vt:lpstr>
      <vt:lpstr>FAILED: THE API HAS CODE EXAMPLES</vt:lpstr>
      <vt:lpstr>FAILED: The API documentation gives thorough explanations on how it works </vt:lpstr>
      <vt:lpstr>FAILED: I can have working code quickly </vt:lpstr>
      <vt:lpstr>FAILED: The pricing of the software</vt:lpstr>
      <vt:lpstr>FAILED: The documentation is easy to navigate </vt:lpstr>
      <vt:lpstr>FAILED: The software has the same features on all different platforms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 qlik core</dc:title>
  <dc:creator>Christoffer MacFie</dc:creator>
  <cp:lastModifiedBy>Christoffer MacFie</cp:lastModifiedBy>
  <cp:revision>19</cp:revision>
  <dcterms:created xsi:type="dcterms:W3CDTF">2019-02-05T13:13:45Z</dcterms:created>
  <dcterms:modified xsi:type="dcterms:W3CDTF">2019-02-05T16:38:57Z</dcterms:modified>
</cp:coreProperties>
</file>