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7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A770-316D-6B41-8984-B498DA3F8D9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CEE4-500C-9C43-899A-221CB768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2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Architecture Diagram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6763"/>
            <a:ext cx="9144000" cy="4308676"/>
          </a:xfrm>
        </p:spPr>
        <p:txBody>
          <a:bodyPr/>
          <a:lstStyle/>
          <a:p>
            <a:r>
              <a:rPr lang="en-US" dirty="0" smtClean="0"/>
              <a:t>3 tier Design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9354614" y="2595137"/>
            <a:ext cx="1535575" cy="1400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9336" y="1678328"/>
            <a:ext cx="5692418" cy="2839883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7688" y="1703009"/>
            <a:ext cx="1918729" cy="2839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79809" y="2222339"/>
            <a:ext cx="1462266" cy="1854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Jersey 2/JAX-RS 2.0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6560" y="2222339"/>
            <a:ext cx="1578017" cy="185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29061" y="2222339"/>
            <a:ext cx="1813963" cy="185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 2.0/</a:t>
            </a:r>
          </a:p>
          <a:p>
            <a:pPr algn="ctr"/>
            <a:r>
              <a:rPr lang="en-US" dirty="0" smtClean="0"/>
              <a:t>Hibernate 5[ORM]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9808" y="1759352"/>
            <a:ext cx="10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78973" y="3295405"/>
            <a:ext cx="12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2787" y="2303362"/>
            <a:ext cx="151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Rest Layer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58135" y="2303362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5615" y="2303362"/>
            <a:ext cx="193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Data/Persistence Layer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1650" y="4709910"/>
            <a:ext cx="141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67828" y="4639235"/>
            <a:ext cx="25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Application/Web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32425" y="4639235"/>
            <a:ext cx="17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DataBase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>
            <a:off x="2692088" y="3178357"/>
            <a:ext cx="592978" cy="291580"/>
          </a:xfrm>
          <a:prstGeom prst="left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8761636" y="3032567"/>
            <a:ext cx="592978" cy="291580"/>
          </a:xfrm>
          <a:prstGeom prst="left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4618956" y="3070915"/>
            <a:ext cx="592978" cy="291580"/>
          </a:xfrm>
          <a:prstGeom prst="left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6406650" y="3019583"/>
            <a:ext cx="592978" cy="291580"/>
          </a:xfrm>
          <a:prstGeom prst="left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4341" y="2170847"/>
            <a:ext cx="1766258" cy="1854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Mobile Device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Rest Client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8134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API with HTTP verbs, Status Codes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1295"/>
            <a:ext cx="10336306" cy="5741894"/>
          </a:xfrm>
        </p:spPr>
      </p:pic>
    </p:spTree>
    <p:extLst>
      <p:ext uri="{BB962C8B-B14F-4D97-AF65-F5344CB8AC3E}">
        <p14:creationId xmlns:p14="http://schemas.microsoft.com/office/powerpoint/2010/main" val="186545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pPr algn="ctr"/>
            <a:r>
              <a:rPr lang="en-US" dirty="0" err="1" smtClean="0"/>
              <a:t>DataBase</a:t>
            </a:r>
            <a:r>
              <a:rPr lang="en-US" dirty="0" smtClean="0"/>
              <a:t> Schema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88" y="1196788"/>
            <a:ext cx="8659906" cy="5109883"/>
          </a:xfrm>
        </p:spPr>
      </p:pic>
    </p:spTree>
    <p:extLst>
      <p:ext uri="{BB962C8B-B14F-4D97-AF65-F5344CB8AC3E}">
        <p14:creationId xmlns:p14="http://schemas.microsoft.com/office/powerpoint/2010/main" val="16281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0538" y="1852478"/>
            <a:ext cx="135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26" y="1597307"/>
            <a:ext cx="7705898" cy="52606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8275"/>
            <a:ext cx="10515600" cy="931240"/>
          </a:xfrm>
        </p:spPr>
        <p:txBody>
          <a:bodyPr/>
          <a:lstStyle/>
          <a:p>
            <a:r>
              <a:rPr lang="en-US" dirty="0" smtClean="0"/>
              <a:t>			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8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275"/>
            <a:ext cx="10515600" cy="86179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19" y="1250067"/>
            <a:ext cx="7697165" cy="5607933"/>
          </a:xfrm>
        </p:spPr>
      </p:pic>
    </p:spTree>
    <p:extLst>
      <p:ext uri="{BB962C8B-B14F-4D97-AF65-F5344CB8AC3E}">
        <p14:creationId xmlns:p14="http://schemas.microsoft.com/office/powerpoint/2010/main" val="55720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114"/>
            <a:ext cx="10515600" cy="717630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dirty="0" smtClean="0"/>
              <a:t>		User Interface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18" y="1273215"/>
            <a:ext cx="7743463" cy="5497975"/>
          </a:xfrm>
        </p:spPr>
      </p:pic>
    </p:spTree>
    <p:extLst>
      <p:ext uri="{BB962C8B-B14F-4D97-AF65-F5344CB8AC3E}">
        <p14:creationId xmlns:p14="http://schemas.microsoft.com/office/powerpoint/2010/main" val="4758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pPr algn="ctr"/>
            <a:r>
              <a:rPr lang="en-US" dirty="0" smtClean="0"/>
              <a:t>Domain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7" y="1411941"/>
            <a:ext cx="8189258" cy="4948518"/>
          </a:xfrm>
        </p:spPr>
      </p:pic>
    </p:spTree>
    <p:extLst>
      <p:ext uri="{BB962C8B-B14F-4D97-AF65-F5344CB8AC3E}">
        <p14:creationId xmlns:p14="http://schemas.microsoft.com/office/powerpoint/2010/main" val="16362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675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Design Diagram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6" y="820271"/>
            <a:ext cx="9681882" cy="5741893"/>
          </a:xfrm>
        </p:spPr>
      </p:pic>
    </p:spTree>
    <p:extLst>
      <p:ext uri="{BB962C8B-B14F-4D97-AF65-F5344CB8AC3E}">
        <p14:creationId xmlns:p14="http://schemas.microsoft.com/office/powerpoint/2010/main" val="20841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48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Architecture Diagram </vt:lpstr>
      <vt:lpstr>Rest API with HTTP verbs, Status Codes</vt:lpstr>
      <vt:lpstr>DataBase Schema</vt:lpstr>
      <vt:lpstr>   User Interface</vt:lpstr>
      <vt:lpstr>   User Interface</vt:lpstr>
      <vt:lpstr>   User Interface </vt:lpstr>
      <vt:lpstr>Domain Classes</vt:lpstr>
      <vt:lpstr>Design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Diagram </dc:title>
  <dc:creator>Microsoft Office User</dc:creator>
  <cp:lastModifiedBy>Microsoft Office User</cp:lastModifiedBy>
  <cp:revision>24</cp:revision>
  <dcterms:created xsi:type="dcterms:W3CDTF">2017-05-02T13:05:59Z</dcterms:created>
  <dcterms:modified xsi:type="dcterms:W3CDTF">2017-05-03T05:16:21Z</dcterms:modified>
</cp:coreProperties>
</file>