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71AA-745F-4AF5-88AB-F16F015982F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C664-A25C-4AD9-8772-AB190589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50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71AA-745F-4AF5-88AB-F16F015982F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C664-A25C-4AD9-8772-AB190589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2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71AA-745F-4AF5-88AB-F16F015982F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C664-A25C-4AD9-8772-AB1905893C4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68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71AA-745F-4AF5-88AB-F16F015982F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C664-A25C-4AD9-8772-AB190589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226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71AA-745F-4AF5-88AB-F16F015982F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C664-A25C-4AD9-8772-AB1905893C4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83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71AA-745F-4AF5-88AB-F16F015982F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C664-A25C-4AD9-8772-AB190589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24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71AA-745F-4AF5-88AB-F16F015982F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C664-A25C-4AD9-8772-AB190589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33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71AA-745F-4AF5-88AB-F16F015982F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C664-A25C-4AD9-8772-AB190589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73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71AA-745F-4AF5-88AB-F16F015982F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C664-A25C-4AD9-8772-AB190589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9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71AA-745F-4AF5-88AB-F16F015982F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C664-A25C-4AD9-8772-AB190589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21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71AA-745F-4AF5-88AB-F16F015982F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C664-A25C-4AD9-8772-AB190589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25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71AA-745F-4AF5-88AB-F16F015982F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C664-A25C-4AD9-8772-AB190589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32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71AA-745F-4AF5-88AB-F16F015982F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C664-A25C-4AD9-8772-AB190589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5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71AA-745F-4AF5-88AB-F16F015982F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C664-A25C-4AD9-8772-AB190589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75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71AA-745F-4AF5-88AB-F16F015982F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C664-A25C-4AD9-8772-AB190589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81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4C664-A25C-4AD9-8772-AB1905893C4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71AA-745F-4AF5-88AB-F16F015982F5}" type="datetimeFigureOut">
              <a:rPr lang="en-IN" smtClean="0"/>
              <a:t>29-06-2017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15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271AA-745F-4AF5-88AB-F16F015982F5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74C664-A25C-4AD9-8772-AB1905893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46.148.44.101:8080/" TargetMode="External"/><Relationship Id="rId2" Type="http://schemas.openxmlformats.org/officeDocument/2006/relationships/hyperlink" Target="https://github.com/cmad-team9/cmad-t9bloggerV4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35.188.12.144/cma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466" y="2404531"/>
            <a:ext cx="7766936" cy="1646302"/>
          </a:xfrm>
        </p:spPr>
        <p:txBody>
          <a:bodyPr/>
          <a:lstStyle/>
          <a:p>
            <a:r>
              <a:rPr lang="en-US" dirty="0" smtClean="0"/>
              <a:t>T9Blogger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181" y="4050833"/>
            <a:ext cx="7766936" cy="1096899"/>
          </a:xfrm>
        </p:spPr>
        <p:txBody>
          <a:bodyPr/>
          <a:lstStyle/>
          <a:p>
            <a:r>
              <a:rPr lang="en-US" dirty="0" err="1" smtClean="0"/>
              <a:t>Bino</a:t>
            </a:r>
            <a:r>
              <a:rPr lang="en-US" dirty="0" smtClean="0"/>
              <a:t> Varghese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1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60137" y="2337955"/>
            <a:ext cx="2232248" cy="1099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React</a:t>
            </a:r>
          </a:p>
          <a:p>
            <a:pPr marL="0" indent="0" algn="ctr">
              <a:buNone/>
            </a:pPr>
            <a:r>
              <a:rPr lang="en-US" dirty="0" smtClean="0"/>
              <a:t>jQuery</a:t>
            </a:r>
          </a:p>
          <a:p>
            <a:pPr marL="0" indent="0" algn="ctr">
              <a:buNone/>
            </a:pPr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22676" y="4749574"/>
            <a:ext cx="223224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Tomcat webserver 8.5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22676" y="2322584"/>
            <a:ext cx="223224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Jersey 2</a:t>
            </a:r>
          </a:p>
          <a:p>
            <a:pPr algn="ctr"/>
            <a:r>
              <a:rPr lang="en-US" dirty="0" smtClean="0"/>
              <a:t>JAX-RS 2.0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84875" y="3536079"/>
            <a:ext cx="223224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MongoDB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22676" y="3536079"/>
            <a:ext cx="223224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</a:t>
            </a:r>
          </a:p>
          <a:p>
            <a:pPr algn="ctr"/>
            <a:r>
              <a:rPr lang="en-US" dirty="0" smtClean="0"/>
              <a:t>Java 1.8</a:t>
            </a:r>
          </a:p>
        </p:txBody>
      </p:sp>
    </p:spTree>
    <p:extLst>
      <p:ext uri="{BB962C8B-B14F-4D97-AF65-F5344CB8AC3E}">
        <p14:creationId xmlns:p14="http://schemas.microsoft.com/office/powerpoint/2010/main" val="1032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890972"/>
              </p:ext>
            </p:extLst>
          </p:nvPr>
        </p:nvGraphicFramePr>
        <p:xfrm>
          <a:off x="796388" y="1665514"/>
          <a:ext cx="8380268" cy="3907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0756"/>
                <a:gridCol w="3176997"/>
                <a:gridCol w="1325833"/>
                <a:gridCol w="2676682"/>
              </a:tblGrid>
              <a:tr h="3539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Sl.No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Rest Url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HTTP Verb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Business Operation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539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/users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POST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Register New User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539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/users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PUT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Update User Profile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539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/users/{</a:t>
                      </a:r>
                      <a:r>
                        <a:rPr lang="en-IN" sz="1100" u="none" strike="noStrike" dirty="0" err="1">
                          <a:effectLst/>
                        </a:rPr>
                        <a:t>userId</a:t>
                      </a:r>
                      <a:r>
                        <a:rPr lang="en-IN" sz="1100" u="none" strike="noStrike" dirty="0">
                          <a:effectLst/>
                        </a:rPr>
                        <a:t>}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GET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Get User Profile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539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/users/login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POST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Authenticate User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539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/blogs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POST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Create Blog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539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/blogs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GET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Get all blogs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539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/blogs/{blogId}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GET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View a  blog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539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/blogs/{blogId}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DELETE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Delete a blog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539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/blogs/{blogId}/comments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GET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Get all comments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686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/blogs/{blogId}/comments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POST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Post a comment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Design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877" y="4383384"/>
            <a:ext cx="6553200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11072"/>
            <a:ext cx="67532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en-US" dirty="0" smtClean="0"/>
              <a:t>Design (React Components)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136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Blogger</a:t>
            </a:r>
          </a:p>
          <a:p>
            <a:pPr lvl="1"/>
            <a:r>
              <a:rPr lang="en-US" dirty="0" err="1" smtClean="0"/>
              <a:t>NavBar</a:t>
            </a:r>
            <a:endParaRPr lang="en-US" dirty="0" smtClean="0"/>
          </a:p>
          <a:p>
            <a:pPr lvl="1"/>
            <a:r>
              <a:rPr lang="en-US" dirty="0" err="1" smtClean="0"/>
              <a:t>BloggerHome</a:t>
            </a:r>
            <a:endParaRPr lang="en-US" dirty="0" smtClean="0"/>
          </a:p>
          <a:p>
            <a:pPr lvl="2"/>
            <a:r>
              <a:rPr lang="en-US" dirty="0" err="1" smtClean="0"/>
              <a:t>BlogDisplay</a:t>
            </a:r>
            <a:endParaRPr lang="en-US" dirty="0" smtClean="0"/>
          </a:p>
          <a:p>
            <a:pPr lvl="1"/>
            <a:r>
              <a:rPr lang="en-US" dirty="0" err="1" smtClean="0"/>
              <a:t>BlogAndCommentsScreen</a:t>
            </a:r>
            <a:endParaRPr lang="en-US" dirty="0" smtClean="0"/>
          </a:p>
          <a:p>
            <a:pPr lvl="2"/>
            <a:r>
              <a:rPr lang="en-US" dirty="0" err="1" smtClean="0"/>
              <a:t>BlogDisplay</a:t>
            </a:r>
            <a:endParaRPr lang="en-US" dirty="0" smtClean="0"/>
          </a:p>
          <a:p>
            <a:pPr lvl="2"/>
            <a:r>
              <a:rPr lang="en-US" dirty="0" err="1" smtClean="0"/>
              <a:t>CommentDisplay</a:t>
            </a:r>
            <a:endParaRPr lang="en-US" dirty="0" smtClean="0"/>
          </a:p>
          <a:p>
            <a:pPr lvl="1"/>
            <a:r>
              <a:rPr lang="en-US" dirty="0" err="1" smtClean="0"/>
              <a:t>LoginScreen</a:t>
            </a:r>
            <a:endParaRPr lang="en-US" dirty="0" smtClean="0"/>
          </a:p>
          <a:p>
            <a:pPr lvl="1"/>
            <a:r>
              <a:rPr lang="en-US" dirty="0" err="1" smtClean="0"/>
              <a:t>NewUser</a:t>
            </a:r>
            <a:endParaRPr lang="en-US" dirty="0" smtClean="0"/>
          </a:p>
          <a:p>
            <a:pPr lvl="1"/>
            <a:r>
              <a:rPr lang="en-US" dirty="0" err="1" smtClean="0"/>
              <a:t>NewBlog</a:t>
            </a:r>
            <a:endParaRPr lang="en-US" dirty="0" smtClean="0"/>
          </a:p>
          <a:p>
            <a:pPr lvl="1"/>
            <a:r>
              <a:rPr lang="en-US" dirty="0" err="1" smtClean="0"/>
              <a:t>UserProfile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98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7446"/>
            <a:ext cx="8596668" cy="3880773"/>
          </a:xfrm>
        </p:spPr>
        <p:txBody>
          <a:bodyPr/>
          <a:lstStyle/>
          <a:p>
            <a:r>
              <a:rPr lang="en-US" dirty="0" smtClean="0"/>
              <a:t>GitHub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github.com/cmad-team9/cmad-t9bloggerV4.git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Jenkins Pipeline (On </a:t>
            </a:r>
            <a:r>
              <a:rPr lang="en-US" smtClean="0"/>
              <a:t>Google Cloud)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http://146.148.44.101:8080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Deployment on Google Cloud</a:t>
            </a:r>
          </a:p>
          <a:p>
            <a:pPr lvl="1"/>
            <a:r>
              <a:rPr lang="en-IN" dirty="0">
                <a:hlinkClick r:id="rId4"/>
              </a:rPr>
              <a:t>http://35.188.12.144/cmad</a:t>
            </a:r>
            <a:r>
              <a:rPr lang="en-IN" dirty="0" smtClean="0">
                <a:hlinkClick r:id="rId4"/>
              </a:rPr>
              <a:t>/</a:t>
            </a: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8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193" y="1202645"/>
            <a:ext cx="8596668" cy="259546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0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159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T9Blogger</vt:lpstr>
      <vt:lpstr>Architecture </vt:lpstr>
      <vt:lpstr>REST APIs</vt:lpstr>
      <vt:lpstr>Backend Design</vt:lpstr>
      <vt:lpstr>UI Design (React Components)</vt:lpstr>
      <vt:lpstr>CI/CD</vt:lpstr>
      <vt:lpstr>Thank you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T9Blogger</dc:title>
  <dc:creator>Bino Varghese (binovarg)</dc:creator>
  <cp:lastModifiedBy>Bino Varghese (binovarg)</cp:lastModifiedBy>
  <cp:revision>15</cp:revision>
  <dcterms:created xsi:type="dcterms:W3CDTF">2017-06-22T18:24:34Z</dcterms:created>
  <dcterms:modified xsi:type="dcterms:W3CDTF">2017-06-29T17:35:39Z</dcterms:modified>
</cp:coreProperties>
</file>