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1" y="3820867"/>
            <a:ext cx="4140177" cy="29640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7433" y="3080310"/>
            <a:ext cx="226857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true_beta_0 &lt;- 1.1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7433" y="3432485"/>
            <a:ext cx="2268570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/>
              <a:t>true_beta_1 &lt;- -8.2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1" y="98265"/>
            <a:ext cx="4117999" cy="29581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07270" y="98265"/>
            <a:ext cx="4228924" cy="526297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#Simulating fake random normal data</a:t>
            </a:r>
          </a:p>
          <a:p>
            <a:r>
              <a:rPr lang="en-US" sz="1200" dirty="0"/>
              <a:t>x_1 &lt;- rnorm(1000,5,7) #1000 Random numbers mean 5 and standard deviation of 7</a:t>
            </a:r>
          </a:p>
          <a:p>
            <a:endParaRPr lang="en-US" sz="1200" dirty="0"/>
          </a:p>
          <a:p>
            <a:r>
              <a:rPr lang="en-US" sz="1200" dirty="0"/>
              <a:t>#Simulate gamma </a:t>
            </a:r>
            <a:r>
              <a:rPr lang="en-US" sz="1200" dirty="0" smtClean="0"/>
              <a:t>distribution</a:t>
            </a:r>
            <a:endParaRPr lang="en-US" sz="1200" dirty="0"/>
          </a:p>
          <a:p>
            <a:r>
              <a:rPr lang="en-US" sz="1200" dirty="0"/>
              <a:t>x_2 &lt;- rgamma (n = 1000, shape = 1, scale = 1)</a:t>
            </a:r>
          </a:p>
          <a:p>
            <a:endParaRPr lang="en-US" sz="1200" dirty="0"/>
          </a:p>
          <a:p>
            <a:r>
              <a:rPr lang="en-US" sz="1200" dirty="0"/>
              <a:t>#Plot data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(x_1, col = "gray") #plot p(x)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(x_2, col = "blue") #plot p(x)</a:t>
            </a:r>
          </a:p>
          <a:p>
            <a:endParaRPr lang="en-US" sz="1200" dirty="0"/>
          </a:p>
          <a:p>
            <a:r>
              <a:rPr lang="en-US" sz="1200" dirty="0"/>
              <a:t>true_error &lt;- rnorm(1000,0,2)</a:t>
            </a:r>
          </a:p>
          <a:p>
            <a:r>
              <a:rPr lang="en-US" sz="1200" dirty="0"/>
              <a:t>true_beta_0 &lt;- </a:t>
            </a:r>
            <a:r>
              <a:rPr lang="en-US" sz="1200" dirty="0" smtClean="0"/>
              <a:t>1.1</a:t>
            </a:r>
            <a:endParaRPr lang="en-US" sz="1200" dirty="0"/>
          </a:p>
          <a:p>
            <a:r>
              <a:rPr lang="en-US" sz="1200" dirty="0"/>
              <a:t>true_beta_1 &lt;- -8.2</a:t>
            </a:r>
          </a:p>
          <a:p>
            <a:r>
              <a:rPr lang="en-US" sz="1200" dirty="0" smtClean="0"/>
              <a:t>true_beta_2 </a:t>
            </a:r>
            <a:r>
              <a:rPr lang="en-US" sz="1200" dirty="0"/>
              <a:t>&lt;- 6.5</a:t>
            </a:r>
          </a:p>
          <a:p>
            <a:endParaRPr lang="en-US" sz="1200" dirty="0"/>
          </a:p>
          <a:p>
            <a:r>
              <a:rPr lang="en-US" sz="1200" dirty="0"/>
              <a:t>y_1 &lt;- true_beta_0 + true_beta_1*x_1 + true_error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(y_1) #plot p(y_1)</a:t>
            </a:r>
          </a:p>
          <a:p>
            <a:r>
              <a:rPr lang="en-US" sz="1200" dirty="0"/>
              <a:t>plot(x_1,y_1, </a:t>
            </a:r>
            <a:r>
              <a:rPr lang="en-US" sz="1200" dirty="0" err="1"/>
              <a:t>pch</a:t>
            </a:r>
            <a:r>
              <a:rPr lang="en-US" sz="1200" dirty="0"/>
              <a:t>=20, col= "red", </a:t>
            </a:r>
            <a:r>
              <a:rPr lang="en-US" sz="1200" dirty="0" err="1"/>
              <a:t>xlab</a:t>
            </a:r>
            <a:r>
              <a:rPr lang="en-US" sz="1200" dirty="0"/>
              <a:t> = "1000 Random Numbers with rnorm",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 = "Y_1", </a:t>
            </a:r>
            <a:r>
              <a:rPr lang="en-US" sz="1200" dirty="0" err="1"/>
              <a:t>abline</a:t>
            </a:r>
            <a:r>
              <a:rPr lang="en-US" sz="1200" dirty="0"/>
              <a:t>(lm(y_1 ~ x_1))) #plot p(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#using gamma </a:t>
            </a:r>
            <a:r>
              <a:rPr lang="en-US" sz="1200" dirty="0" smtClean="0"/>
              <a:t>distribution</a:t>
            </a:r>
            <a:endParaRPr lang="en-US" sz="1200" dirty="0"/>
          </a:p>
          <a:p>
            <a:r>
              <a:rPr lang="en-US" sz="1200" dirty="0"/>
              <a:t>y_2 &lt;- true_beta_0 + true_beta_1*x_2 + true_error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(y_2) #plot p(y_2)</a:t>
            </a:r>
          </a:p>
          <a:p>
            <a:r>
              <a:rPr lang="en-US" sz="1200" dirty="0"/>
              <a:t>plot(x_2,y_2, </a:t>
            </a:r>
            <a:r>
              <a:rPr lang="en-US" sz="1200" dirty="0" err="1"/>
              <a:t>pch</a:t>
            </a:r>
            <a:r>
              <a:rPr lang="en-US" sz="1200" dirty="0"/>
              <a:t>=20, col= "red", </a:t>
            </a:r>
            <a:r>
              <a:rPr lang="en-US" sz="1200" dirty="0" err="1"/>
              <a:t>xlab</a:t>
            </a:r>
            <a:r>
              <a:rPr lang="en-US" sz="1200" dirty="0"/>
              <a:t> = "1000 Random Numbers with rgamma",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 = "Y_2", </a:t>
            </a:r>
            <a:r>
              <a:rPr lang="en-US" sz="1200" dirty="0" err="1"/>
              <a:t>abline</a:t>
            </a:r>
            <a:r>
              <a:rPr lang="en-US" sz="1200" dirty="0"/>
              <a:t>(lm(y_2 ~ x_2))) #plot p(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2764" y="700153"/>
            <a:ext cx="282692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y_1 ~ x_1)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    x_1  </a:t>
            </a:r>
          </a:p>
          <a:p>
            <a:r>
              <a:rPr lang="en-US" dirty="0"/>
              <a:t>      1.140       -8.192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2764" y="4425720"/>
            <a:ext cx="282341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y_2 ~ x_2)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    x_2  </a:t>
            </a:r>
          </a:p>
          <a:p>
            <a:r>
              <a:rPr lang="en-US" dirty="0"/>
              <a:t>      1.233       -8.252</a:t>
            </a:r>
          </a:p>
        </p:txBody>
      </p:sp>
    </p:spTree>
    <p:extLst>
      <p:ext uri="{BB962C8B-B14F-4D97-AF65-F5344CB8AC3E}">
        <p14:creationId xmlns:p14="http://schemas.microsoft.com/office/powerpoint/2010/main" val="78981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0" y="73123"/>
            <a:ext cx="4120550" cy="2964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" y="3827358"/>
            <a:ext cx="4133932" cy="2962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0927" y="3076092"/>
            <a:ext cx="2191626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/>
              <a:t>true_beta_0 &lt;- 3.1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8093" y="3429451"/>
            <a:ext cx="2191626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/>
              <a:t>true_beta_1 &lt;- 7.3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4325" y="256856"/>
            <a:ext cx="4186488" cy="526297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#Simulating fake random normal data</a:t>
            </a:r>
          </a:p>
          <a:p>
            <a:r>
              <a:rPr lang="en-US" sz="1200" dirty="0"/>
              <a:t>x_1 &lt;- </a:t>
            </a:r>
            <a:r>
              <a:rPr lang="en-US" sz="1200" dirty="0" err="1"/>
              <a:t>rnorm</a:t>
            </a:r>
            <a:r>
              <a:rPr lang="en-US" sz="1200" dirty="0"/>
              <a:t>(1000,5,7) #1000 Random numbers mean 5 and standard deviation of 7</a:t>
            </a:r>
          </a:p>
          <a:p>
            <a:endParaRPr lang="en-US" sz="1200" dirty="0"/>
          </a:p>
          <a:p>
            <a:r>
              <a:rPr lang="en-US" sz="1200" dirty="0"/>
              <a:t>#Simulate gamma </a:t>
            </a:r>
            <a:r>
              <a:rPr lang="en-US" sz="1200" dirty="0" smtClean="0"/>
              <a:t>distribution</a:t>
            </a:r>
            <a:endParaRPr lang="en-US" sz="1200" dirty="0"/>
          </a:p>
          <a:p>
            <a:r>
              <a:rPr lang="en-US" sz="1200" dirty="0"/>
              <a:t>x_2 &lt;- rgamma (n = 1000, shape = 1, scale = 1)</a:t>
            </a:r>
          </a:p>
          <a:p>
            <a:endParaRPr lang="en-US" sz="1200" dirty="0"/>
          </a:p>
          <a:p>
            <a:r>
              <a:rPr lang="en-US" sz="1200" dirty="0"/>
              <a:t>#Plot data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(x_1, col = "gray") #plot p(x)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(x_2, col = "blue") #plot p(x)</a:t>
            </a:r>
          </a:p>
          <a:p>
            <a:endParaRPr lang="en-US" sz="1200" dirty="0"/>
          </a:p>
          <a:p>
            <a:r>
              <a:rPr lang="en-US" sz="1200" dirty="0"/>
              <a:t>true_error &lt;- rnorm(1000,0,2)</a:t>
            </a:r>
          </a:p>
          <a:p>
            <a:r>
              <a:rPr lang="en-US" sz="1200" dirty="0" smtClean="0"/>
              <a:t>true_beta_0 </a:t>
            </a:r>
            <a:r>
              <a:rPr lang="en-US" sz="1200" dirty="0"/>
              <a:t>&lt;- 3.1</a:t>
            </a:r>
          </a:p>
          <a:p>
            <a:r>
              <a:rPr lang="en-US" sz="1200" dirty="0" smtClean="0"/>
              <a:t>true_beta_1 </a:t>
            </a:r>
            <a:r>
              <a:rPr lang="en-US" sz="1200" dirty="0"/>
              <a:t>&lt;- 7.3</a:t>
            </a:r>
          </a:p>
          <a:p>
            <a:r>
              <a:rPr lang="en-US" sz="1200" dirty="0"/>
              <a:t>true_beta_2 &lt;- 6.5</a:t>
            </a:r>
          </a:p>
          <a:p>
            <a:endParaRPr lang="en-US" sz="1200" dirty="0"/>
          </a:p>
          <a:p>
            <a:r>
              <a:rPr lang="en-US" sz="1200" dirty="0"/>
              <a:t>y_1 &lt;- true_beta_0 + true_beta_1*x_1 + true_error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(y_1) #plot p(y_1)</a:t>
            </a:r>
          </a:p>
          <a:p>
            <a:r>
              <a:rPr lang="en-US" sz="1200" dirty="0"/>
              <a:t>plot(x_1,y_1, </a:t>
            </a:r>
            <a:r>
              <a:rPr lang="en-US" sz="1200" dirty="0" err="1"/>
              <a:t>pch</a:t>
            </a:r>
            <a:r>
              <a:rPr lang="en-US" sz="1200" dirty="0"/>
              <a:t>=20, col= "red", </a:t>
            </a:r>
            <a:r>
              <a:rPr lang="en-US" sz="1200" dirty="0" err="1"/>
              <a:t>xlab</a:t>
            </a:r>
            <a:r>
              <a:rPr lang="en-US" sz="1200" dirty="0"/>
              <a:t> = "1000 Random Numbers with rnorm",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 = "Y_1", </a:t>
            </a:r>
            <a:r>
              <a:rPr lang="en-US" sz="1200" dirty="0" err="1"/>
              <a:t>abline</a:t>
            </a:r>
            <a:r>
              <a:rPr lang="en-US" sz="1200" dirty="0"/>
              <a:t>(lm(y_1 ~ x_1))) #plot p(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#using gamma </a:t>
            </a:r>
            <a:r>
              <a:rPr lang="en-US" sz="1200" dirty="0" smtClean="0"/>
              <a:t>distribution</a:t>
            </a:r>
            <a:endParaRPr lang="en-US" sz="1200" dirty="0"/>
          </a:p>
          <a:p>
            <a:r>
              <a:rPr lang="en-US" sz="1200" dirty="0"/>
              <a:t>y_2 &lt;- true_beta_0 + true_beta_1*x_2 + true_error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(y_2) #plot p(y_2)</a:t>
            </a:r>
          </a:p>
          <a:p>
            <a:r>
              <a:rPr lang="en-US" sz="1200" dirty="0"/>
              <a:t>plot(x_2,y_2, </a:t>
            </a:r>
            <a:r>
              <a:rPr lang="en-US" sz="1200" dirty="0" err="1"/>
              <a:t>pch</a:t>
            </a:r>
            <a:r>
              <a:rPr lang="en-US" sz="1200" dirty="0"/>
              <a:t>=20, col= "red", </a:t>
            </a:r>
            <a:r>
              <a:rPr lang="en-US" sz="1200" dirty="0" err="1"/>
              <a:t>xlab</a:t>
            </a:r>
            <a:r>
              <a:rPr lang="en-US" sz="1200" dirty="0"/>
              <a:t> = "1000 Random Numbers with rgamma",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 = "Y_2", </a:t>
            </a:r>
            <a:r>
              <a:rPr lang="en-US" sz="1200" dirty="0" err="1"/>
              <a:t>abline</a:t>
            </a:r>
            <a:r>
              <a:rPr lang="en-US" sz="1200" dirty="0"/>
              <a:t>(lm(y_2 ~ x_2))) #plot p(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91223" y="4431278"/>
            <a:ext cx="295275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y_1 ~ x_1)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    x_1  </a:t>
            </a:r>
          </a:p>
          <a:p>
            <a:r>
              <a:rPr lang="en-US" dirty="0"/>
              <a:t>      3.036        7.300</a:t>
            </a:r>
          </a:p>
        </p:txBody>
      </p:sp>
      <p:sp>
        <p:nvSpPr>
          <p:cNvPr id="3" name="Rectangle 2"/>
          <p:cNvSpPr/>
          <p:nvPr/>
        </p:nvSpPr>
        <p:spPr>
          <a:xfrm>
            <a:off x="4591223" y="677976"/>
            <a:ext cx="295275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y_2 ~ x_2)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    x_2  </a:t>
            </a:r>
          </a:p>
          <a:p>
            <a:r>
              <a:rPr lang="en-US" dirty="0"/>
              <a:t>      3.023        7.315</a:t>
            </a:r>
          </a:p>
        </p:txBody>
      </p:sp>
    </p:spTree>
    <p:extLst>
      <p:ext uri="{BB962C8B-B14F-4D97-AF65-F5344CB8AC3E}">
        <p14:creationId xmlns:p14="http://schemas.microsoft.com/office/powerpoint/2010/main" val="8353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53</TotalTime>
  <Words>430</Words>
  <Application>Microsoft Office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Madding, Chad</dc:creator>
  <cp:lastModifiedBy>Madding, Chad</cp:lastModifiedBy>
  <cp:revision>10</cp:revision>
  <dcterms:created xsi:type="dcterms:W3CDTF">2018-10-24T16:31:17Z</dcterms:created>
  <dcterms:modified xsi:type="dcterms:W3CDTF">2018-11-19T12:47:59Z</dcterms:modified>
</cp:coreProperties>
</file>