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7298-82B9-F945-AF36-CF00AE9DD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6371A-ADCB-A444-8356-59DE43280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E5D1-E55E-6A48-85E9-2524F81B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5461-7601-F54B-8221-CD685051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Read in the Classic Airline Data (into a </a:t>
            </a:r>
            <a:r>
              <a:rPr lang="en-US" dirty="0" err="1"/>
              <a:t>ts</a:t>
            </a:r>
            <a:r>
              <a:rPr lang="en-US" dirty="0"/>
              <a:t> object).</a:t>
            </a:r>
          </a:p>
          <a:p>
            <a:pPr marL="514350" indent="-514350">
              <a:buAutoNum type="arabicPeriod"/>
            </a:pPr>
            <a:r>
              <a:rPr lang="en-US" dirty="0"/>
              <a:t>Use two models to model the data through 1957.</a:t>
            </a:r>
          </a:p>
          <a:p>
            <a:pPr marL="514350" indent="-514350">
              <a:buAutoNum type="arabicPeriod"/>
            </a:pPr>
            <a:r>
              <a:rPr lang="en-US" dirty="0"/>
              <a:t>Use the models to predict 1958 and 1960.</a:t>
            </a:r>
          </a:p>
          <a:p>
            <a:pPr marL="514350" indent="-514350">
              <a:buAutoNum type="arabicPeriod"/>
            </a:pPr>
            <a:r>
              <a:rPr lang="en-US" dirty="0"/>
              <a:t>Use the accuracy() function to provide evidence of the best model.  Use AIC as well.</a:t>
            </a:r>
          </a:p>
          <a:p>
            <a:pPr marL="514350" indent="-514350">
              <a:buAutoNum type="arabicPeriod"/>
            </a:pPr>
            <a:r>
              <a:rPr lang="en-US" dirty="0"/>
              <a:t>Plot the data and both models estimates and predictions.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0F2E-E09A-5340-B5A1-242F776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CE25-77AB-644C-B6DE-D9B56FCE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evidence that number of melanomas related to the number of sunspots?  Make a statistical argument.  </a:t>
            </a:r>
          </a:p>
        </p:txBody>
      </p:sp>
    </p:spTree>
    <p:extLst>
      <p:ext uri="{BB962C8B-B14F-4D97-AF65-F5344CB8AC3E}">
        <p14:creationId xmlns:p14="http://schemas.microsoft.com/office/powerpoint/2010/main" val="2199336552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86</TotalTime>
  <Words>85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2U</vt:lpstr>
      <vt:lpstr>Breakouts!</vt:lpstr>
      <vt:lpstr>Breakout 1 </vt:lpstr>
      <vt:lpstr>Break Out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Breakouts!</dc:title>
  <dc:creator>Microsoft Office User</dc:creator>
  <cp:lastModifiedBy>Microsoft Office User</cp:lastModifiedBy>
  <cp:revision>2</cp:revision>
  <dcterms:created xsi:type="dcterms:W3CDTF">2018-11-22T00:20:34Z</dcterms:created>
  <dcterms:modified xsi:type="dcterms:W3CDTF">2018-11-22T01:47:14Z</dcterms:modified>
</cp:coreProperties>
</file>