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0" r:id="rId3"/>
    <p:sldId id="261" r:id="rId4"/>
    <p:sldId id="262" r:id="rId5"/>
    <p:sldId id="263"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7"/>
    <p:restoredTop sz="94662"/>
  </p:normalViewPr>
  <p:slideViewPr>
    <p:cSldViewPr snapToGrid="0" snapToObjects="1">
      <p:cViewPr varScale="1">
        <p:scale>
          <a:sx n="114" d="100"/>
          <a:sy n="114" d="100"/>
        </p:scale>
        <p:origin x="15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8/27/2019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8/27/2019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8/27/2019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8/27/2019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8/27/2019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8/27/2019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studyfinds.org/moneyball-played-out-baseball-analytics-less-valuable/" TargetMode="External"/><Relationship Id="rId2" Type="http://schemas.openxmlformats.org/officeDocument/2006/relationships/hyperlink" Target="https://www.youtube.com/watch?v=UNMoUCoI5O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D101-8BDD-9647-9AEB-2041748EAF3D}"/>
              </a:ext>
            </a:extLst>
          </p:cNvPr>
          <p:cNvSpPr>
            <a:spLocks noGrp="1"/>
          </p:cNvSpPr>
          <p:nvPr>
            <p:ph type="ctrTitle"/>
          </p:nvPr>
        </p:nvSpPr>
        <p:spPr/>
        <p:txBody>
          <a:bodyPr/>
          <a:lstStyle/>
          <a:p>
            <a:r>
              <a:rPr lang="en-US" dirty="0"/>
              <a:t>DS 7363 </a:t>
            </a:r>
            <a:br>
              <a:rPr lang="en-US" dirty="0"/>
            </a:br>
            <a:r>
              <a:rPr lang="en-US" dirty="0"/>
              <a:t>Business Analytics</a:t>
            </a:r>
          </a:p>
        </p:txBody>
      </p:sp>
      <p:sp>
        <p:nvSpPr>
          <p:cNvPr id="3" name="Subtitle 2">
            <a:extLst>
              <a:ext uri="{FF2B5EF4-FFF2-40B4-BE49-F238E27FC236}">
                <a16:creationId xmlns:a16="http://schemas.microsoft.com/office/drawing/2014/main" id="{34FD1890-903C-ED41-B63C-6D3B56372E68}"/>
              </a:ext>
            </a:extLst>
          </p:cNvPr>
          <p:cNvSpPr>
            <a:spLocks noGrp="1"/>
          </p:cNvSpPr>
          <p:nvPr>
            <p:ph type="subTitle" idx="1"/>
          </p:nvPr>
        </p:nvSpPr>
        <p:spPr/>
        <p:txBody>
          <a:bodyPr/>
          <a:lstStyle/>
          <a:p>
            <a:r>
              <a:rPr lang="en-US" dirty="0"/>
              <a:t>UNIT 1: FOR LIVE SESSION</a:t>
            </a:r>
          </a:p>
        </p:txBody>
      </p:sp>
    </p:spTree>
    <p:extLst>
      <p:ext uri="{BB962C8B-B14F-4D97-AF65-F5344CB8AC3E}">
        <p14:creationId xmlns:p14="http://schemas.microsoft.com/office/powerpoint/2010/main" val="117351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10ED-26D8-0C4F-B9A7-50210D30C69E}"/>
              </a:ext>
            </a:extLst>
          </p:cNvPr>
          <p:cNvSpPr>
            <a:spLocks noGrp="1"/>
          </p:cNvSpPr>
          <p:nvPr>
            <p:ph type="title"/>
          </p:nvPr>
        </p:nvSpPr>
        <p:spPr>
          <a:xfrm>
            <a:off x="211873" y="365126"/>
            <a:ext cx="8664498" cy="1325563"/>
          </a:xfrm>
        </p:spPr>
        <p:txBody>
          <a:bodyPr>
            <a:normAutofit fontScale="90000"/>
          </a:bodyPr>
          <a:lstStyle/>
          <a:p>
            <a:r>
              <a:rPr lang="en-US" dirty="0"/>
              <a:t>UNIT 1 For Live Session:</a:t>
            </a:r>
            <a:br>
              <a:rPr lang="en-US" dirty="0"/>
            </a:br>
            <a:r>
              <a:rPr lang="en-US" dirty="0"/>
              <a:t>Make a </a:t>
            </a:r>
            <a:r>
              <a:rPr lang="en-US" dirty="0" err="1"/>
              <a:t>Powerpoint</a:t>
            </a:r>
            <a:r>
              <a:rPr lang="en-US" dirty="0"/>
              <a:t> slide for 2,3 and 4. </a:t>
            </a:r>
          </a:p>
        </p:txBody>
      </p:sp>
      <p:sp>
        <p:nvSpPr>
          <p:cNvPr id="3" name="Content Placeholder 2">
            <a:extLst>
              <a:ext uri="{FF2B5EF4-FFF2-40B4-BE49-F238E27FC236}">
                <a16:creationId xmlns:a16="http://schemas.microsoft.com/office/drawing/2014/main" id="{E5350353-B2D3-C64C-A8ED-4BEF37802D30}"/>
              </a:ext>
            </a:extLst>
          </p:cNvPr>
          <p:cNvSpPr>
            <a:spLocks noGrp="1"/>
          </p:cNvSpPr>
          <p:nvPr>
            <p:ph idx="1"/>
          </p:nvPr>
        </p:nvSpPr>
        <p:spPr>
          <a:xfrm>
            <a:off x="211873" y="2129883"/>
            <a:ext cx="8753707" cy="4728117"/>
          </a:xfrm>
        </p:spPr>
        <p:txBody>
          <a:bodyPr>
            <a:normAutofit fontScale="55000" lnSpcReduction="20000"/>
          </a:bodyPr>
          <a:lstStyle/>
          <a:p>
            <a:r>
              <a:rPr lang="en-US" dirty="0"/>
              <a:t>1. Be prepared to discuss your responses to the </a:t>
            </a:r>
            <a:r>
              <a:rPr lang="en-US" dirty="0" err="1"/>
              <a:t>asynch</a:t>
            </a:r>
            <a:r>
              <a:rPr lang="en-US" dirty="0"/>
              <a:t> video questions.</a:t>
            </a:r>
          </a:p>
          <a:p>
            <a:pPr lvl="1"/>
            <a:endParaRPr lang="en-US" dirty="0"/>
          </a:p>
          <a:p>
            <a:pPr marL="0" indent="0">
              <a:buNone/>
            </a:pPr>
            <a:endParaRPr lang="en-US" dirty="0"/>
          </a:p>
          <a:p>
            <a:r>
              <a:rPr lang="en-US" dirty="0"/>
              <a:t>2. Watch the video below where Michael Lewis (author of </a:t>
            </a:r>
            <a:r>
              <a:rPr lang="en-US" dirty="0" err="1"/>
              <a:t>moneyball</a:t>
            </a:r>
            <a:r>
              <a:rPr lang="en-US" dirty="0"/>
              <a:t>) discusses his book and its applications.</a:t>
            </a:r>
          </a:p>
          <a:p>
            <a:pPr lvl="1"/>
            <a:r>
              <a:rPr lang="en-US" dirty="0">
                <a:hlinkClick r:id="rId2">
                  <a:extLst>
                    <a:ext uri="{A12FA001-AC4F-418D-AE19-62706E023703}">
                      <ahyp:hlinkClr xmlns:ahyp="http://schemas.microsoft.com/office/drawing/2018/hyperlinkcolor" val="tx"/>
                    </a:ext>
                  </a:extLst>
                </a:hlinkClick>
              </a:rPr>
              <a:t>https://www.youtube.com/watch?v=UNMoUCoI5OE</a:t>
            </a:r>
            <a:endParaRPr lang="en-US" dirty="0"/>
          </a:p>
          <a:p>
            <a:pPr lvl="1"/>
            <a:r>
              <a:rPr lang="en-US" dirty="0"/>
              <a:t>He discusses that the data are clean. What does it mean to have “clean data”?</a:t>
            </a:r>
          </a:p>
          <a:p>
            <a:pPr lvl="1"/>
            <a:r>
              <a:rPr lang="en-US" dirty="0"/>
              <a:t>Are the data “clean” in your business, in your experience?  </a:t>
            </a:r>
            <a:endParaRPr lang="en-US" dirty="0">
              <a:hlinkClick r:id="rId2">
                <a:extLst>
                  <a:ext uri="{A12FA001-AC4F-418D-AE19-62706E023703}">
                    <ahyp:hlinkClr xmlns:ahyp="http://schemas.microsoft.com/office/drawing/2018/hyperlinkcolor" val="tx"/>
                  </a:ext>
                </a:extLst>
              </a:hlinkClick>
            </a:endParaRPr>
          </a:p>
          <a:p>
            <a:endParaRPr lang="en-US" dirty="0"/>
          </a:p>
          <a:p>
            <a:r>
              <a:rPr lang="en-US" dirty="0"/>
              <a:t>3. Below is an article from 2019 on if Moneyball is played out because everyone is doing it… read this… how does it equate to data science and business?  Is it a concern in your field? In business in general? Why or Why not?</a:t>
            </a:r>
          </a:p>
          <a:p>
            <a:r>
              <a:rPr lang="en-US" dirty="0">
                <a:hlinkClick r:id="rId3"/>
              </a:rPr>
              <a:t>https://www.studyfinds.org/moneyball-played-out-baseball-analytics-less-valuable/</a:t>
            </a:r>
            <a:endParaRPr lang="en-US" dirty="0"/>
          </a:p>
          <a:p>
            <a:endParaRPr lang="en-US" dirty="0"/>
          </a:p>
          <a:p>
            <a:r>
              <a:rPr lang="en-US" dirty="0"/>
              <a:t>4. What were the key take-aways for you in this chapter.  Do you have any questions or comments you would like to discuss in Live Session?  Write them on a slide.</a:t>
            </a:r>
          </a:p>
          <a:p>
            <a:pPr marL="0" indent="0">
              <a:buNone/>
            </a:pPr>
            <a:endParaRPr lang="en-US" dirty="0"/>
          </a:p>
          <a:p>
            <a:r>
              <a:rPr lang="en-US" dirty="0"/>
              <a:t>Submit you PPT slides to 2DS 24 hours before live session.</a:t>
            </a:r>
          </a:p>
        </p:txBody>
      </p:sp>
    </p:spTree>
    <p:extLst>
      <p:ext uri="{BB962C8B-B14F-4D97-AF65-F5344CB8AC3E}">
        <p14:creationId xmlns:p14="http://schemas.microsoft.com/office/powerpoint/2010/main" val="3475324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3AF2-0B1E-4F1C-AD89-061D28D4DD08}"/>
              </a:ext>
            </a:extLst>
          </p:cNvPr>
          <p:cNvSpPr>
            <a:spLocks noGrp="1"/>
          </p:cNvSpPr>
          <p:nvPr>
            <p:ph type="title"/>
          </p:nvPr>
        </p:nvSpPr>
        <p:spPr/>
        <p:txBody>
          <a:bodyPr/>
          <a:lstStyle/>
          <a:p>
            <a:r>
              <a:rPr lang="en-US" dirty="0"/>
              <a:t>UNIT 1 For Live Session:</a:t>
            </a:r>
            <a:br>
              <a:rPr lang="en-US" dirty="0"/>
            </a:br>
            <a:r>
              <a:rPr lang="en-US" dirty="0"/>
              <a:t>Question 2</a:t>
            </a:r>
          </a:p>
        </p:txBody>
      </p:sp>
      <p:sp>
        <p:nvSpPr>
          <p:cNvPr id="3" name="Content Placeholder 2">
            <a:extLst>
              <a:ext uri="{FF2B5EF4-FFF2-40B4-BE49-F238E27FC236}">
                <a16:creationId xmlns:a16="http://schemas.microsoft.com/office/drawing/2014/main" id="{7B913804-3AAA-4CAF-A51C-D199EE5D2788}"/>
              </a:ext>
            </a:extLst>
          </p:cNvPr>
          <p:cNvSpPr>
            <a:spLocks noGrp="1"/>
          </p:cNvSpPr>
          <p:nvPr>
            <p:ph idx="1"/>
          </p:nvPr>
        </p:nvSpPr>
        <p:spPr/>
        <p:txBody>
          <a:bodyPr/>
          <a:lstStyle/>
          <a:p>
            <a:r>
              <a:rPr lang="en-US" dirty="0"/>
              <a:t>What does it mean to have “clean data”?</a:t>
            </a:r>
          </a:p>
          <a:p>
            <a:pPr marL="0" indent="0">
              <a:buNone/>
            </a:pPr>
            <a:r>
              <a:rPr lang="en-US" sz="1800" dirty="0"/>
              <a:t>The book talks about analytical companies requiring integrated, high-quality, and easily accessible data about their business and markets. Cleaning data is simply getting data into the above criteria. The term clean data seems to have become a catch all for the operations we do to data before analysis. Quora listed a few good things that happen during this phase like, fixing errors, unifying formatting, handling missing data and sorting for data you want.</a:t>
            </a:r>
          </a:p>
          <a:p>
            <a:pPr marL="0" indent="0">
              <a:buNone/>
            </a:pPr>
            <a:r>
              <a:rPr lang="en-US" sz="1800" dirty="0"/>
              <a:t>In my company I do not have access to the data used for analysis so I can not speak the “cleanliness” of what is used.</a:t>
            </a:r>
          </a:p>
        </p:txBody>
      </p:sp>
    </p:spTree>
    <p:extLst>
      <p:ext uri="{BB962C8B-B14F-4D97-AF65-F5344CB8AC3E}">
        <p14:creationId xmlns:p14="http://schemas.microsoft.com/office/powerpoint/2010/main" val="227399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9993B-3543-41FB-8873-BE3CDC13074C}"/>
              </a:ext>
            </a:extLst>
          </p:cNvPr>
          <p:cNvSpPr>
            <a:spLocks noGrp="1"/>
          </p:cNvSpPr>
          <p:nvPr>
            <p:ph type="title"/>
          </p:nvPr>
        </p:nvSpPr>
        <p:spPr/>
        <p:txBody>
          <a:bodyPr/>
          <a:lstStyle/>
          <a:p>
            <a:r>
              <a:rPr lang="en-US" dirty="0"/>
              <a:t>UNIT 1 For Live Session:</a:t>
            </a:r>
            <a:br>
              <a:rPr lang="en-US" dirty="0"/>
            </a:br>
            <a:r>
              <a:rPr lang="en-US" dirty="0"/>
              <a:t>Question 3</a:t>
            </a:r>
          </a:p>
        </p:txBody>
      </p:sp>
      <p:sp>
        <p:nvSpPr>
          <p:cNvPr id="3" name="Content Placeholder 2">
            <a:extLst>
              <a:ext uri="{FF2B5EF4-FFF2-40B4-BE49-F238E27FC236}">
                <a16:creationId xmlns:a16="http://schemas.microsoft.com/office/drawing/2014/main" id="{29DDF40C-AD72-4EA4-A73E-38E4AA7DA9C2}"/>
              </a:ext>
            </a:extLst>
          </p:cNvPr>
          <p:cNvSpPr>
            <a:spLocks noGrp="1"/>
          </p:cNvSpPr>
          <p:nvPr>
            <p:ph idx="1"/>
          </p:nvPr>
        </p:nvSpPr>
        <p:spPr/>
        <p:txBody>
          <a:bodyPr>
            <a:normAutofit/>
          </a:bodyPr>
          <a:lstStyle/>
          <a:p>
            <a:r>
              <a:rPr lang="en-US" dirty="0"/>
              <a:t>How does the idea that Moneyball might be played out because everyone is doing it, equate to data science and business? Is this a concern in your field? In business in general? Why or Why not?</a:t>
            </a:r>
          </a:p>
          <a:p>
            <a:pPr marL="0" indent="0">
              <a:buNone/>
            </a:pPr>
            <a:r>
              <a:rPr lang="en-US" sz="1800" dirty="0"/>
              <a:t>The article talked about Moneyball being “played out”, that once a competitive edge is learned it becomes ineffective. I disagree with this, I feel that this just becomes the standard. Baseball teams now have to keep using data to stay competitive. I see this as a positive. Data driven decisions have and will continue to be the standard. This has opened up opportunities for data science in every type of business. In the first video Michael Lewis talked about the importance of passion, with data being a driving force and the standard in every field it will allow us as data storytellers to move into any area we compelled to enter.</a:t>
            </a:r>
          </a:p>
          <a:p>
            <a:endParaRPr lang="en-US" dirty="0"/>
          </a:p>
        </p:txBody>
      </p:sp>
    </p:spTree>
    <p:extLst>
      <p:ext uri="{BB962C8B-B14F-4D97-AF65-F5344CB8AC3E}">
        <p14:creationId xmlns:p14="http://schemas.microsoft.com/office/powerpoint/2010/main" val="3226021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CB61C-4ECB-46AD-9E85-F8C437BF9C8D}"/>
              </a:ext>
            </a:extLst>
          </p:cNvPr>
          <p:cNvSpPr>
            <a:spLocks noGrp="1"/>
          </p:cNvSpPr>
          <p:nvPr>
            <p:ph type="title"/>
          </p:nvPr>
        </p:nvSpPr>
        <p:spPr/>
        <p:txBody>
          <a:bodyPr/>
          <a:lstStyle/>
          <a:p>
            <a:r>
              <a:rPr lang="en-US" dirty="0"/>
              <a:t>UNIT 1 For Live Session:</a:t>
            </a:r>
            <a:br>
              <a:rPr lang="en-US" dirty="0"/>
            </a:br>
            <a:r>
              <a:rPr lang="en-US" dirty="0"/>
              <a:t>Question 4</a:t>
            </a:r>
          </a:p>
        </p:txBody>
      </p:sp>
      <p:sp>
        <p:nvSpPr>
          <p:cNvPr id="3" name="Content Placeholder 2">
            <a:extLst>
              <a:ext uri="{FF2B5EF4-FFF2-40B4-BE49-F238E27FC236}">
                <a16:creationId xmlns:a16="http://schemas.microsoft.com/office/drawing/2014/main" id="{FB5ED40C-F7FA-4BAC-BE44-CDE9B49A6C32}"/>
              </a:ext>
            </a:extLst>
          </p:cNvPr>
          <p:cNvSpPr>
            <a:spLocks noGrp="1"/>
          </p:cNvSpPr>
          <p:nvPr>
            <p:ph idx="1"/>
          </p:nvPr>
        </p:nvSpPr>
        <p:spPr/>
        <p:txBody>
          <a:bodyPr/>
          <a:lstStyle/>
          <a:p>
            <a:r>
              <a:rPr lang="en-US" dirty="0"/>
              <a:t>What were the key take-aways for you in this chapter?</a:t>
            </a:r>
          </a:p>
          <a:p>
            <a:pPr marL="0" indent="0">
              <a:buNone/>
            </a:pPr>
            <a:r>
              <a:rPr lang="en-US" sz="1800" dirty="0"/>
              <a:t>My key take away from this chapter is that data and the information we gain from it should play and important role in driving our business decisions. I like the Deming quote that, “Without data, you're just another person with an opinion.”</a:t>
            </a:r>
          </a:p>
        </p:txBody>
      </p:sp>
    </p:spTree>
    <p:extLst>
      <p:ext uri="{BB962C8B-B14F-4D97-AF65-F5344CB8AC3E}">
        <p14:creationId xmlns:p14="http://schemas.microsoft.com/office/powerpoint/2010/main" val="1477735555"/>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378</TotalTime>
  <Words>561</Words>
  <Application>Microsoft Office PowerPoint</Application>
  <PresentationFormat>On-screen Show (4:3)</PresentationFormat>
  <Paragraphs>27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2U</vt:lpstr>
      <vt:lpstr>DS 7363  Business Analytics</vt:lpstr>
      <vt:lpstr>UNIT 1 For Live Session: Make a Powerpoint slide for 2,3 and 4. </vt:lpstr>
      <vt:lpstr>UNIT 1 For Live Session: Question 2</vt:lpstr>
      <vt:lpstr>UNIT 1 For Live Session: Question 3</vt:lpstr>
      <vt:lpstr>UNIT 1 For Live Session: Question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7363  Business Analytics</dc:title>
  <dc:creator>Microsoft Office User</dc:creator>
  <cp:lastModifiedBy>Madding, Chad</cp:lastModifiedBy>
  <cp:revision>14</cp:revision>
  <dcterms:created xsi:type="dcterms:W3CDTF">2019-08-16T07:29:10Z</dcterms:created>
  <dcterms:modified xsi:type="dcterms:W3CDTF">2019-08-27T22:03:37Z</dcterms:modified>
</cp:coreProperties>
</file>