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4" d="100"/>
          <a:sy n="114" d="100"/>
        </p:scale>
        <p:origin x="3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8244A9-E158-407F-AB56-56327F45F15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90354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337369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368674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244A9-E158-407F-AB56-56327F45F15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7131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8244A9-E158-407F-AB56-56327F45F15E}" type="datetimeFigureOut">
              <a:rPr lang="en-US" smtClean="0"/>
              <a:t>9/10/2019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7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8244A9-E158-407F-AB56-56327F45F15E}"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2215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8244A9-E158-407F-AB56-56327F45F15E}" type="datetimeFigureOut">
              <a:rPr lang="en-US" smtClean="0"/>
              <a:t>9/10/2019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04790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8244A9-E158-407F-AB56-56327F45F15E}" type="datetimeFigureOut">
              <a:rPr lang="en-US" smtClean="0"/>
              <a:t>9/10/2019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751469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244A9-E158-407F-AB56-56327F45F15E}" type="datetimeFigureOut">
              <a:rPr lang="en-US" smtClean="0"/>
              <a:t>9/10/2019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155607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8244A9-E158-407F-AB56-56327F45F15E}"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424860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8244A9-E158-407F-AB56-56327F45F15E}" type="datetimeFigureOut">
              <a:rPr lang="en-US" smtClean="0"/>
              <a:t>9/10/2019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F120E-EF20-4075-87EC-F2E9C02103B5}" type="slidenum">
              <a:rPr lang="en-US" smtClean="0"/>
              <a:t>‹#›</a:t>
            </a:fld>
            <a:endParaRPr lang="en-US"/>
          </a:p>
        </p:txBody>
      </p:sp>
    </p:spTree>
    <p:extLst>
      <p:ext uri="{BB962C8B-B14F-4D97-AF65-F5344CB8AC3E}">
        <p14:creationId xmlns:p14="http://schemas.microsoft.com/office/powerpoint/2010/main" val="215955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244A9-E158-407F-AB56-56327F45F15E}" type="datetimeFigureOut">
              <a:rPr lang="en-US" smtClean="0"/>
              <a:t>9/10/2019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F120E-EF20-4075-87EC-F2E9C02103B5}" type="slidenum">
              <a:rPr lang="en-US" smtClean="0"/>
              <a:t>‹#›</a:t>
            </a:fld>
            <a:endParaRPr lang="en-US"/>
          </a:p>
        </p:txBody>
      </p:sp>
    </p:spTree>
    <p:extLst>
      <p:ext uri="{BB962C8B-B14F-4D97-AF65-F5344CB8AC3E}">
        <p14:creationId xmlns:p14="http://schemas.microsoft.com/office/powerpoint/2010/main" val="8729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ata-flair.training/blogs/data-science-at-netfl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up.com/aboutup/community/safety/technology/index.htm" TargetMode="External"/><Relationship Id="rId2" Type="http://schemas.openxmlformats.org/officeDocument/2006/relationships/hyperlink" Target="https://www.firstanalytics.com/single-post/2017/07/25/Analytics-Helps-Union-Pacific-Become-the-Safest-US-Railroad" TargetMode="External"/><Relationship Id="rId1" Type="http://schemas.openxmlformats.org/officeDocument/2006/relationships/slideLayout" Target="../slideLayouts/slideLayout2.xml"/><Relationship Id="rId4" Type="http://schemas.openxmlformats.org/officeDocument/2006/relationships/hyperlink" Target="https://www.up.com/aboutup/community/inside_track/predictive-analytics-09-18-2018.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 Live Session</a:t>
            </a:r>
          </a:p>
        </p:txBody>
      </p:sp>
      <p:sp>
        <p:nvSpPr>
          <p:cNvPr id="3" name="Subtitle 2"/>
          <p:cNvSpPr>
            <a:spLocks noGrp="1"/>
          </p:cNvSpPr>
          <p:nvPr>
            <p:ph type="subTitle" idx="1"/>
          </p:nvPr>
        </p:nvSpPr>
        <p:spPr/>
        <p:txBody>
          <a:bodyPr/>
          <a:lstStyle/>
          <a:p>
            <a:r>
              <a:rPr lang="en-US" dirty="0"/>
              <a:t>UNIT 3: Case Studies</a:t>
            </a:r>
          </a:p>
          <a:p>
            <a:r>
              <a:rPr lang="en-US" dirty="0"/>
              <a:t>Chad Madding</a:t>
            </a:r>
          </a:p>
        </p:txBody>
      </p:sp>
    </p:spTree>
    <p:extLst>
      <p:ext uri="{BB962C8B-B14F-4D97-AF65-F5344CB8AC3E}">
        <p14:creationId xmlns:p14="http://schemas.microsoft.com/office/powerpoint/2010/main" val="95166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Live Session: Part 1</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1. Read the following case study</a:t>
            </a:r>
          </a:p>
          <a:p>
            <a:pPr marL="0" indent="0">
              <a:buNone/>
            </a:pPr>
            <a:r>
              <a:rPr lang="en-US" dirty="0"/>
              <a:t> </a:t>
            </a:r>
            <a:r>
              <a:rPr lang="en-US" dirty="0">
                <a:hlinkClick r:id="rId2"/>
              </a:rPr>
              <a:t>https://data-flair.training/blogs/data-science-at-netflix/</a:t>
            </a:r>
            <a:endParaRPr lang="en-US" dirty="0"/>
          </a:p>
          <a:p>
            <a:pPr marL="0" indent="0">
              <a:buNone/>
            </a:pPr>
            <a:endParaRPr lang="en-US" dirty="0"/>
          </a:p>
          <a:p>
            <a:pPr marL="0" indent="0">
              <a:buNone/>
            </a:pPr>
            <a:r>
              <a:rPr lang="en-US" dirty="0"/>
              <a:t>2. Similar to what was done for Target and Amazon, apply DELTTAA, FACE and Pachinko (Separate slides) to this case study.  You may use intuition or outside resources to address any pieces that are not explicitly mentioned the case study.  There is not one correct answer, DELTTAA, FACE and Pachinko are designed to help organize the issues and challenges of a complex business problem. </a:t>
            </a:r>
          </a:p>
          <a:p>
            <a:pPr marL="0" indent="0">
              <a:buNone/>
            </a:pPr>
            <a:endParaRPr lang="en-US" dirty="0"/>
          </a:p>
          <a:p>
            <a:pPr marL="0" indent="0">
              <a:buNone/>
            </a:pPr>
            <a:r>
              <a:rPr lang="en-US" dirty="0"/>
              <a:t>3. Are there any ethical or legal issues to consider?</a:t>
            </a:r>
          </a:p>
          <a:p>
            <a:pPr marL="0" indent="0">
              <a:buNone/>
            </a:pPr>
            <a:endParaRPr lang="en-US" dirty="0"/>
          </a:p>
          <a:p>
            <a:pPr marL="0" indent="0">
              <a:buNone/>
            </a:pPr>
            <a:r>
              <a:rPr lang="en-US" dirty="0"/>
              <a:t>4. Research the skills required / in demand of a data scientist at </a:t>
            </a:r>
            <a:r>
              <a:rPr lang="en-US" dirty="0" err="1"/>
              <a:t>NetFlix</a:t>
            </a:r>
            <a:r>
              <a:rPr lang="en-US" dirty="0"/>
              <a:t>.  </a:t>
            </a:r>
          </a:p>
        </p:txBody>
      </p:sp>
    </p:spTree>
    <p:extLst>
      <p:ext uri="{BB962C8B-B14F-4D97-AF65-F5344CB8AC3E}">
        <p14:creationId xmlns:p14="http://schemas.microsoft.com/office/powerpoint/2010/main" val="8085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Live Session: Part 2</a:t>
            </a:r>
          </a:p>
        </p:txBody>
      </p:sp>
      <p:sp>
        <p:nvSpPr>
          <p:cNvPr id="3" name="Content Placeholder 2"/>
          <p:cNvSpPr>
            <a:spLocks noGrp="1"/>
          </p:cNvSpPr>
          <p:nvPr>
            <p:ph idx="1"/>
          </p:nvPr>
        </p:nvSpPr>
        <p:spPr/>
        <p:txBody>
          <a:bodyPr>
            <a:normAutofit fontScale="85000" lnSpcReduction="20000"/>
          </a:bodyPr>
          <a:lstStyle/>
          <a:p>
            <a:r>
              <a:rPr lang="en-US" dirty="0"/>
              <a:t>Re-read the Safety section on page 112 and 113 of the Competing on Analytics Book about First Analytics and Union Pacific Railroad</a:t>
            </a:r>
          </a:p>
          <a:p>
            <a:r>
              <a:rPr lang="en-US" dirty="0"/>
              <a:t>Read and watch these articles:</a:t>
            </a:r>
          </a:p>
          <a:p>
            <a:pPr lvl="1"/>
            <a:r>
              <a:rPr lang="en-US" dirty="0">
                <a:hlinkClick r:id="rId2"/>
              </a:rPr>
              <a:t>https://www.firstanalytics.com/single-post/2017/07/25/Analytics-Helps-Union-Pacific-Become-the-Safest-US-Railroad</a:t>
            </a:r>
            <a:r>
              <a:rPr lang="en-US" dirty="0"/>
              <a:t>   (Including 4 minute video)</a:t>
            </a:r>
            <a:endParaRPr lang="en-US" dirty="0">
              <a:hlinkClick r:id="rId3"/>
            </a:endParaRPr>
          </a:p>
          <a:p>
            <a:pPr lvl="1"/>
            <a:r>
              <a:rPr lang="en-US" dirty="0">
                <a:hlinkClick r:id="rId3"/>
              </a:rPr>
              <a:t>https://www.up.com/aboutup/community/safety/technology/index.htm</a:t>
            </a:r>
            <a:endParaRPr lang="en-US" dirty="0">
              <a:hlinkClick r:id="rId4"/>
            </a:endParaRPr>
          </a:p>
          <a:p>
            <a:pPr lvl="1"/>
            <a:r>
              <a:rPr lang="en-US" dirty="0">
                <a:hlinkClick r:id="rId4"/>
              </a:rPr>
              <a:t>https://www.up.com/aboutup/community/inside_track/predictive-analytics-09-18-2018.htm</a:t>
            </a:r>
            <a:endParaRPr lang="en-US" dirty="0"/>
          </a:p>
          <a:p>
            <a:r>
              <a:rPr lang="en-US" dirty="0"/>
              <a:t>Similar to what was done for Target and Amazon, apply DELTTAA, FACE and Pachinko (Separate slides) to this case study. There is not one correct answer, DELTTAA, FACE and Pachinko are designed to help organize the issues and challenges of a complex business problem.</a:t>
            </a:r>
          </a:p>
          <a:p>
            <a:endParaRPr lang="en-US" dirty="0"/>
          </a:p>
          <a:p>
            <a:r>
              <a:rPr lang="en-US" dirty="0"/>
              <a:t>Are there any ethical or legal issues to consider?  </a:t>
            </a:r>
          </a:p>
          <a:p>
            <a:endParaRPr lang="en-US" dirty="0"/>
          </a:p>
        </p:txBody>
      </p:sp>
    </p:spTree>
    <p:extLst>
      <p:ext uri="{BB962C8B-B14F-4D97-AF65-F5344CB8AC3E}">
        <p14:creationId xmlns:p14="http://schemas.microsoft.com/office/powerpoint/2010/main" val="237155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Live Session: Part 3</a:t>
            </a:r>
          </a:p>
        </p:txBody>
      </p:sp>
      <p:sp>
        <p:nvSpPr>
          <p:cNvPr id="3" name="Content Placeholder 2"/>
          <p:cNvSpPr>
            <a:spLocks noGrp="1"/>
          </p:cNvSpPr>
          <p:nvPr>
            <p:ph idx="1"/>
          </p:nvPr>
        </p:nvSpPr>
        <p:spPr/>
        <p:txBody>
          <a:bodyPr/>
          <a:lstStyle/>
          <a:p>
            <a:r>
              <a:rPr lang="en-US" dirty="0"/>
              <a:t>Takeaways and Questions!!!</a:t>
            </a:r>
          </a:p>
          <a:p>
            <a:endParaRPr lang="en-US" dirty="0"/>
          </a:p>
          <a:p>
            <a:r>
              <a:rPr lang="en-US" dirty="0"/>
              <a:t>Please list at least 3 – 5 take-</a:t>
            </a:r>
            <a:r>
              <a:rPr lang="en-US" dirty="0" err="1"/>
              <a:t>aways</a:t>
            </a:r>
            <a:r>
              <a:rPr lang="en-US" dirty="0"/>
              <a:t> from this unit.</a:t>
            </a:r>
          </a:p>
          <a:p>
            <a:r>
              <a:rPr lang="en-US" dirty="0"/>
              <a:t>Please also include any questions you had from this unit or any comments as well!  We can use these to design the live session!</a:t>
            </a:r>
          </a:p>
        </p:txBody>
      </p:sp>
    </p:spTree>
    <p:extLst>
      <p:ext uri="{BB962C8B-B14F-4D97-AF65-F5344CB8AC3E}">
        <p14:creationId xmlns:p14="http://schemas.microsoft.com/office/powerpoint/2010/main" val="1470234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337</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For Live Session</vt:lpstr>
      <vt:lpstr>For Live Session: Part 1</vt:lpstr>
      <vt:lpstr>For Live Session: Part 2</vt:lpstr>
      <vt:lpstr>For Live Session: Part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Sadler, Bivin Philip</dc:creator>
  <cp:lastModifiedBy>Madding, Chad</cp:lastModifiedBy>
  <cp:revision>9</cp:revision>
  <dcterms:created xsi:type="dcterms:W3CDTF">2019-09-08T17:17:37Z</dcterms:created>
  <dcterms:modified xsi:type="dcterms:W3CDTF">2019-09-11T00:28:45Z</dcterms:modified>
</cp:coreProperties>
</file>