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0EBA-4B82-044A-A8FB-53F7FB6D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BB7B6-DC5D-2346-80DF-170C09E3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BE25-D4E0-954B-BA64-88F1FF04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8CD5-C8AE-4544-9264-E16EC399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FA4CB-7B74-F94B-9AD0-28C66F34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D3AA-D3C9-2D4B-BEFF-9E3581D7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7920-940D-C847-9937-1EDC4EC89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A563-B130-F240-8013-E293BB42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F66A5-A70E-814B-9156-E007DF37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A136-80BC-8741-8A7B-2FAA1C2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C8055-CCE7-6B4C-A792-34C23324D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96C20-C21C-4741-84D8-D0F50720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AB1C-3923-7C41-8A26-42A26A6B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EF4F-3544-134B-B47A-A0BC447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6AFF-4077-E64C-B2F2-E513521E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E5BC-58E7-5647-AC84-06A0B554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8A7F-6794-BF44-932F-FDB7F4F0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019A-A679-2142-B959-C85C1CE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E2A2-5AE8-704A-9D1C-3EC38242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E426-90A8-3D40-B98D-06D99910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1E8-21CA-D541-9BF2-877B78CA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F02A-F947-AE46-86A2-6D3DE64C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E0C6-611B-584D-91D1-54B12F03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CB22-88B9-1148-9909-ACCCED71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C188-E732-434A-B749-44DE4DC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DAB-329E-1D43-94C8-411E293B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2658-FA11-674C-8CF4-AC2EDC638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4E108-1A99-744C-B5D2-527C81A20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9661-8837-7542-871B-3C10B87E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5520-F8B6-994E-A556-60EFE42F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B381-B978-F542-8C61-B99441C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3C31-3FBD-D445-A9CA-970CDBD3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A9F6-B94E-0847-9099-825A1E82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DE4B-4604-7A43-914C-DF3B8489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72EF4-8BB7-8E4F-AD3E-C741AF65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CC2EF-4409-5249-9A69-288406607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2676B-C937-B44D-8D2C-8635E2B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3A9D9-5EF5-D646-8348-D5C915E5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EC757-4E8E-5B49-AC21-62D0DF01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9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8BB-33F4-F640-91AA-4A9A6768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D774C-CD3E-5444-BA48-27E89F60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DCCC-3C71-234A-AB14-4C2E8B5F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221EA-20A8-3044-BB26-111D2F1C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294D1-A850-C84C-87B5-AEDDB5FA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3684E-39CE-6640-A6B1-427959B3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17F15-C58A-734A-A092-726B963F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9694-B6E1-C947-860E-9607C4F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BD44-5946-CD46-A190-7434FFA9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47950-5AD8-0546-B637-0701DB82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BE00-A7A8-5B43-963C-5F67C250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E689-014E-414B-8857-701378AE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6DF40-0B5A-9C48-A8DE-63BD51B9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F376-9D49-4742-BF3F-90BC70FD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6D1BC-4369-904A-9C45-EF861E70D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15B6C-55D8-FF45-B456-98EAB0529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4234-DBE1-F94F-8211-118AB96F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4D07-6DFB-3C42-9704-80985B37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E169-2D5A-7B4C-83A9-6B9A34B5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34CDA-DB9F-9246-9214-F4085A96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C92A-7D5D-E341-A2B7-AF485F6D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CE90-9338-9C48-BA5C-ADEE1A3B2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9559-7318-504E-9657-FC3027C8B8B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2B52-5ED0-2745-BF7D-2CCD3CD73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1397-2B04-0B41-A58D-A7AD9BBD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684E-8CC1-214C-80DE-0FC5E15C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0DF2-8886-5B48-B76E-439BC3138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Rahr</a:t>
            </a:r>
            <a:r>
              <a:rPr lang="en-US" dirty="0"/>
              <a:t> and Sons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3092-5D88-DD4B-9A8F-13465F2B4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Madding and Chris Ballenger</a:t>
            </a:r>
          </a:p>
        </p:txBody>
      </p:sp>
    </p:spTree>
    <p:extLst>
      <p:ext uri="{BB962C8B-B14F-4D97-AF65-F5344CB8AC3E}">
        <p14:creationId xmlns:p14="http://schemas.microsoft.com/office/powerpoint/2010/main" val="42701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601F0A-1471-9440-81B4-83B285CCCCE1}"/>
              </a:ext>
            </a:extLst>
          </p:cNvPr>
          <p:cNvSpPr/>
          <p:nvPr/>
        </p:nvSpPr>
        <p:spPr>
          <a:xfrm>
            <a:off x="8814391" y="252619"/>
            <a:ext cx="3249017" cy="343687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Analytics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Prescriptive Analytics to determine optimal location for brew pub and explain why breweries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Predictive Analytics to forecast volumes and beer styles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298258-F21E-6641-9755-6F131D462795}"/>
              </a:ext>
            </a:extLst>
          </p:cNvPr>
          <p:cNvSpPr/>
          <p:nvPr/>
        </p:nvSpPr>
        <p:spPr>
          <a:xfrm>
            <a:off x="128592" y="231354"/>
            <a:ext cx="8589432" cy="639805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Framing 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90D05-84A7-3641-8A46-CFF8FD61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582" y="1283631"/>
            <a:ext cx="4178273" cy="3188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9A772-0808-A148-915A-FD27ABCCD196}"/>
              </a:ext>
            </a:extLst>
          </p:cNvPr>
          <p:cNvSpPr txBox="1"/>
          <p:nvPr/>
        </p:nvSpPr>
        <p:spPr>
          <a:xfrm>
            <a:off x="300042" y="1546643"/>
            <a:ext cx="3791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91% of beers sold by </a:t>
            </a:r>
            <a:r>
              <a:rPr lang="en-US" sz="1600" dirty="0" err="1"/>
              <a:t>Rahr</a:t>
            </a:r>
            <a:r>
              <a:rPr lang="en-US" sz="1600" dirty="0"/>
              <a:t> and Sons is through distributors.  In contrast, Martin House (brewpub) has 89% of its sales direct to consumer and retail.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AF43C-FADB-AD4B-B5FD-6446D1DD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3" y="4606346"/>
            <a:ext cx="4704464" cy="1540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1DE70-FCB7-A44E-B0F4-69DD0C9BF71F}"/>
              </a:ext>
            </a:extLst>
          </p:cNvPr>
          <p:cNvSpPr txBox="1"/>
          <p:nvPr/>
        </p:nvSpPr>
        <p:spPr>
          <a:xfrm>
            <a:off x="300042" y="3201254"/>
            <a:ext cx="379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Rahr</a:t>
            </a:r>
            <a:r>
              <a:rPr lang="en-US" sz="1600" dirty="0"/>
              <a:t> was established in 2004 as one of the first breweries in DFW.  Since then they are the 3</a:t>
            </a:r>
            <a:r>
              <a:rPr lang="en-US" sz="1600" baseline="30000" dirty="0"/>
              <a:t>rd</a:t>
            </a:r>
            <a:r>
              <a:rPr lang="en-US" sz="1600" dirty="0"/>
              <a:t> largest by volumes.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17251-9EFA-8746-9823-34A0A99D9D84}"/>
              </a:ext>
            </a:extLst>
          </p:cNvPr>
          <p:cNvSpPr/>
          <p:nvPr/>
        </p:nvSpPr>
        <p:spPr>
          <a:xfrm>
            <a:off x="434769" y="6165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www.bizjournals.com</a:t>
            </a:r>
            <a:r>
              <a:rPr lang="en-US" sz="1200" dirty="0"/>
              <a:t>/</a:t>
            </a:r>
            <a:r>
              <a:rPr lang="en-US" sz="1200" dirty="0" err="1"/>
              <a:t>dallas</a:t>
            </a:r>
            <a:r>
              <a:rPr lang="en-US" sz="1200" dirty="0"/>
              <a:t>/news/2019/03/20/business-of-north-</a:t>
            </a:r>
            <a:r>
              <a:rPr lang="en-US" sz="1200" dirty="0" err="1"/>
              <a:t>texas</a:t>
            </a:r>
            <a:r>
              <a:rPr lang="en-US" sz="1200" dirty="0"/>
              <a:t>-</a:t>
            </a:r>
            <a:r>
              <a:rPr lang="en-US" sz="1200" dirty="0" err="1"/>
              <a:t>beer.html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F12D5-24CA-B340-AE5C-63CC090C9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280" y="1095759"/>
            <a:ext cx="1118950" cy="365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DD315-ED36-974A-B216-B6435113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537" y="785022"/>
            <a:ext cx="1817417" cy="1065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B8AE4-EBEB-8746-96F1-1A1E13802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09" y="1671640"/>
            <a:ext cx="1159710" cy="19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146FCA-55AC-824D-8844-AE0CDF61B8A7}"/>
              </a:ext>
            </a:extLst>
          </p:cNvPr>
          <p:cNvSpPr txBox="1"/>
          <p:nvPr/>
        </p:nvSpPr>
        <p:spPr>
          <a:xfrm>
            <a:off x="5284490" y="4637820"/>
            <a:ext cx="3433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determine where the next best location is to expand </a:t>
            </a:r>
            <a:r>
              <a:rPr lang="en-US" dirty="0" err="1"/>
              <a:t>Rahr’s</a:t>
            </a:r>
            <a:r>
              <a:rPr lang="en-US" dirty="0"/>
              <a:t> brewpub in order continue to stay competitive.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7E040F-369E-8A44-81C1-94B159A91271}"/>
              </a:ext>
            </a:extLst>
          </p:cNvPr>
          <p:cNvSpPr/>
          <p:nvPr/>
        </p:nvSpPr>
        <p:spPr>
          <a:xfrm>
            <a:off x="8814391" y="3882898"/>
            <a:ext cx="3247004" cy="27465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Communication / Execution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Pitch the idea to the CEO who manages the Private Equity Firm who owns </a:t>
            </a:r>
            <a:r>
              <a:rPr lang="en-US" sz="1600" dirty="0" err="1">
                <a:solidFill>
                  <a:schemeClr val="tx1"/>
                </a:solidFill>
              </a:rPr>
              <a:t>Rahr</a:t>
            </a:r>
            <a:r>
              <a:rPr lang="en-US" sz="1600" dirty="0">
                <a:solidFill>
                  <a:schemeClr val="tx1"/>
                </a:solidFill>
              </a:rPr>
              <a:t> and Sons (fictional) and CMO \ CIO of </a:t>
            </a:r>
            <a:r>
              <a:rPr lang="en-US" sz="1600" dirty="0" err="1">
                <a:solidFill>
                  <a:schemeClr val="tx1"/>
                </a:solidFill>
              </a:rPr>
              <a:t>Rahr</a:t>
            </a:r>
            <a:r>
              <a:rPr lang="en-US" sz="1600" dirty="0">
                <a:solidFill>
                  <a:schemeClr val="tx1"/>
                </a:solidFill>
              </a:rPr>
              <a:t> and Sons detailed overview of data and how to execute</a:t>
            </a:r>
          </a:p>
        </p:txBody>
      </p:sp>
    </p:spTree>
    <p:extLst>
      <p:ext uri="{BB962C8B-B14F-4D97-AF65-F5344CB8AC3E}">
        <p14:creationId xmlns:p14="http://schemas.microsoft.com/office/powerpoint/2010/main" val="112364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9143-6570-7144-AD13-486888AE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</a:t>
            </a:r>
            <a:r>
              <a:rPr lang="en-US" dirty="0" err="1"/>
              <a:t>Rahr</a:t>
            </a:r>
            <a:r>
              <a:rPr lang="en-US" dirty="0"/>
              <a:t> &amp; Sons Brewing Co.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0E75-AE1A-3145-BFAB-CC42441D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Rahr</a:t>
            </a:r>
            <a:r>
              <a:rPr lang="en-US" dirty="0"/>
              <a:t> &amp; Sons Brewing Company started in 2004 as a full scale brewery, in a time where Craft Breweries was still new.  In the 15 years Dallas / Fort Worth Craft Beer scene exploded with now over 80+ breweries and brewpub.  Most popular being brewpubs.</a:t>
            </a:r>
          </a:p>
          <a:p>
            <a:r>
              <a:rPr lang="en-US" dirty="0"/>
              <a:t>According to Untappd, beer social rating application, </a:t>
            </a:r>
            <a:r>
              <a:rPr lang="en-US" dirty="0" err="1"/>
              <a:t>Rahr</a:t>
            </a:r>
            <a:r>
              <a:rPr lang="en-US" dirty="0"/>
              <a:t> has only 32 unique beers while its competitor down the street as a brew pub has made over 160 unique beers.  </a:t>
            </a:r>
            <a:r>
              <a:rPr lang="en-US" dirty="0" err="1"/>
              <a:t>Rahr</a:t>
            </a:r>
            <a:r>
              <a:rPr lang="en-US" dirty="0"/>
              <a:t> is constraint as a brewery and its large scale operation.</a:t>
            </a:r>
          </a:p>
          <a:p>
            <a:r>
              <a:rPr lang="en-US" dirty="0"/>
              <a:t>We want to help </a:t>
            </a:r>
            <a:r>
              <a:rPr lang="en-US" dirty="0" err="1"/>
              <a:t>Rahr</a:t>
            </a:r>
            <a:r>
              <a:rPr lang="en-US" dirty="0"/>
              <a:t> grow, by determine a second location to open a brew pub with a smaller ”pilot” brew house.</a:t>
            </a:r>
          </a:p>
        </p:txBody>
      </p:sp>
    </p:spTree>
    <p:extLst>
      <p:ext uri="{BB962C8B-B14F-4D97-AF65-F5344CB8AC3E}">
        <p14:creationId xmlns:p14="http://schemas.microsoft.com/office/powerpoint/2010/main" val="141138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B2C9-9AE0-3B45-A03D-7E2B9E01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BFF9-EBD6-AB4A-A4AC-02B15FE2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use demographic data (</a:t>
            </a:r>
            <a:r>
              <a:rPr lang="en-US" dirty="0" err="1"/>
              <a:t>arcgis</a:t>
            </a:r>
            <a:r>
              <a:rPr lang="en-US" dirty="0"/>
              <a:t>) to determine the optimal point for a brewpub</a:t>
            </a:r>
          </a:p>
          <a:p>
            <a:r>
              <a:rPr lang="en-US" dirty="0"/>
              <a:t>We will determine what reasons breweries may have failed in the past and learn from its mistakes by using the popular beer rating application </a:t>
            </a:r>
            <a:r>
              <a:rPr lang="en-US" dirty="0" err="1"/>
              <a:t>UnTappd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339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Rahr and Sons Expansion</vt:lpstr>
      <vt:lpstr>PowerPoint Presentation</vt:lpstr>
      <vt:lpstr>Expand Rahr &amp; Sons Brewing Co.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Ballenger, Chris</dc:creator>
  <cp:lastModifiedBy>Ballenger, Chris</cp:lastModifiedBy>
  <cp:revision>9</cp:revision>
  <dcterms:created xsi:type="dcterms:W3CDTF">2019-10-20T21:09:56Z</dcterms:created>
  <dcterms:modified xsi:type="dcterms:W3CDTF">2019-10-20T22:21:33Z</dcterms:modified>
</cp:coreProperties>
</file>