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9" d="100"/>
          <a:sy n="69" d="100"/>
        </p:scale>
        <p:origin x="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269B8-A098-4212-B926-B2883370210D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B827-3EF6-4502-B011-3CDDB582A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242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269B8-A098-4212-B926-B2883370210D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B827-3EF6-4502-B011-3CDDB582A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98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269B8-A098-4212-B926-B2883370210D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B827-3EF6-4502-B011-3CDDB582A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78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269B8-A098-4212-B926-B2883370210D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B827-3EF6-4502-B011-3CDDB582A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96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269B8-A098-4212-B926-B2883370210D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B827-3EF6-4502-B011-3CDDB582A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78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269B8-A098-4212-B926-B2883370210D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B827-3EF6-4502-B011-3CDDB582A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95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269B8-A098-4212-B926-B2883370210D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B827-3EF6-4502-B011-3CDDB582A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53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269B8-A098-4212-B926-B2883370210D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B827-3EF6-4502-B011-3CDDB582A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783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269B8-A098-4212-B926-B2883370210D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B827-3EF6-4502-B011-3CDDB582A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562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269B8-A098-4212-B926-B2883370210D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B827-3EF6-4502-B011-3CDDB582A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125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269B8-A098-4212-B926-B2883370210D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B827-3EF6-4502-B011-3CDDB582A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411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269B8-A098-4212-B926-B2883370210D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AB827-3EF6-4502-B011-3CDDB582A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613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067441"/>
              </p:ext>
            </p:extLst>
          </p:nvPr>
        </p:nvGraphicFramePr>
        <p:xfrm>
          <a:off x="1322241" y="1452518"/>
          <a:ext cx="2030557" cy="802640"/>
        </p:xfrm>
        <a:graphic>
          <a:graphicData uri="http://schemas.openxmlformats.org/drawingml/2006/table">
            <a:tbl>
              <a:tblPr/>
              <a:tblGrid>
                <a:gridCol w="2030557"/>
              </a:tblGrid>
              <a:tr h="2794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333333"/>
                          </a:solidFill>
                          <a:effectLst/>
                          <a:latin typeface="Nunito Sans"/>
                        </a:rPr>
                        <a:t>Hot Dog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333333"/>
                          </a:solidFill>
                          <a:effectLst/>
                          <a:latin typeface="Nunito Sans"/>
                        </a:rPr>
                        <a:t>Hot Dog ID (PK)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333333"/>
                          </a:solidFill>
                          <a:effectLst/>
                          <a:latin typeface="Nunito Sans"/>
                        </a:rPr>
                        <a:t>Hot Dog Name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481673"/>
              </p:ext>
            </p:extLst>
          </p:nvPr>
        </p:nvGraphicFramePr>
        <p:xfrm>
          <a:off x="7176003" y="921892"/>
          <a:ext cx="2612232" cy="1899920"/>
        </p:xfrm>
        <a:graphic>
          <a:graphicData uri="http://schemas.openxmlformats.org/drawingml/2006/table">
            <a:tbl>
              <a:tblPr/>
              <a:tblGrid>
                <a:gridCol w="2612232"/>
              </a:tblGrid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333333"/>
                          </a:solidFill>
                          <a:effectLst/>
                          <a:latin typeface="Nunito Sans"/>
                        </a:rPr>
                        <a:t>Customer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333333"/>
                          </a:solidFill>
                          <a:effectLst/>
                          <a:latin typeface="Nunito Sans"/>
                        </a:rPr>
                        <a:t>Customer ID (PK</a:t>
                      </a:r>
                      <a:r>
                        <a:rPr lang="en-US" sz="12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Nunito Sans"/>
                        </a:rPr>
                        <a:t>)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333333"/>
                          </a:solidFill>
                          <a:effectLst/>
                          <a:latin typeface="Nunito Sans"/>
                        </a:rPr>
                        <a:t>Customer Name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333333"/>
                          </a:solidFill>
                          <a:effectLst/>
                          <a:latin typeface="Nunito Sans"/>
                        </a:rPr>
                        <a:t>Customer Email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333333"/>
                          </a:solidFill>
                          <a:effectLst/>
                          <a:latin typeface="Nunito Sans"/>
                        </a:rPr>
                        <a:t>Customer Phone Number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333333"/>
                          </a:solidFill>
                          <a:effectLst/>
                          <a:latin typeface="Nunito Sans"/>
                        </a:rPr>
                        <a:t>Customer Address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333333"/>
                          </a:solidFill>
                          <a:effectLst/>
                          <a:latin typeface="Nunito Sans"/>
                        </a:rPr>
                        <a:t>Customer City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333333"/>
                          </a:solidFill>
                          <a:effectLst/>
                          <a:latin typeface="Nunito Sans"/>
                        </a:rPr>
                        <a:t>Customer State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333333"/>
                          </a:solidFill>
                          <a:effectLst/>
                          <a:latin typeface="Nunito Sans"/>
                        </a:rPr>
                        <a:t>Customer ZIP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206025"/>
              </p:ext>
            </p:extLst>
          </p:nvPr>
        </p:nvGraphicFramePr>
        <p:xfrm>
          <a:off x="1131309" y="3885378"/>
          <a:ext cx="2436236" cy="1717040"/>
        </p:xfrm>
        <a:graphic>
          <a:graphicData uri="http://schemas.openxmlformats.org/drawingml/2006/table">
            <a:tbl>
              <a:tblPr/>
              <a:tblGrid>
                <a:gridCol w="2436236"/>
              </a:tblGrid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333333"/>
                          </a:solidFill>
                          <a:effectLst/>
                          <a:latin typeface="Nunito Sans"/>
                        </a:rPr>
                        <a:t>Purchases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333333"/>
                          </a:solidFill>
                          <a:effectLst/>
                          <a:latin typeface="Nunito Sans"/>
                        </a:rPr>
                        <a:t>Purchase Order ID (PK)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333333"/>
                          </a:solidFill>
                          <a:effectLst/>
                          <a:latin typeface="Nunito Sans"/>
                        </a:rPr>
                        <a:t>Order Quantity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333333"/>
                          </a:solidFill>
                          <a:effectLst/>
                          <a:latin typeface="Nunito Sans"/>
                        </a:rPr>
                        <a:t>Customer ID (FK)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333333"/>
                          </a:solidFill>
                          <a:effectLst/>
                          <a:latin typeface="Nunito Sans"/>
                        </a:rPr>
                        <a:t>Sales Amount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333333"/>
                          </a:solidFill>
                          <a:effectLst/>
                          <a:latin typeface="Nunito Sans"/>
                        </a:rPr>
                        <a:t>Order </a:t>
                      </a:r>
                      <a:r>
                        <a:rPr lang="en-US" sz="12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Nunito Sans"/>
                        </a:rPr>
                        <a:t>Cost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333333"/>
                          </a:solidFill>
                          <a:effectLst/>
                          <a:latin typeface="Nunito Sans"/>
                        </a:rPr>
                        <a:t>Hot Dog ID (FK)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333333"/>
                          </a:solidFill>
                          <a:effectLst/>
                          <a:latin typeface="Nunito Sans"/>
                        </a:rPr>
                        <a:t>Location ID (FK)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694689"/>
              </p:ext>
            </p:extLst>
          </p:nvPr>
        </p:nvGraphicFramePr>
        <p:xfrm>
          <a:off x="6979876" y="4021152"/>
          <a:ext cx="1956305" cy="1899920"/>
        </p:xfrm>
        <a:graphic>
          <a:graphicData uri="http://schemas.openxmlformats.org/drawingml/2006/table">
            <a:tbl>
              <a:tblPr/>
              <a:tblGrid>
                <a:gridCol w="1956305"/>
              </a:tblGrid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333333"/>
                          </a:solidFill>
                          <a:effectLst/>
                          <a:latin typeface="Nunito Sans"/>
                        </a:rPr>
                        <a:t>Location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333333"/>
                          </a:solidFill>
                          <a:effectLst/>
                          <a:latin typeface="Nunito Sans"/>
                        </a:rPr>
                        <a:t>Location ID (PK)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333333"/>
                          </a:solidFill>
                          <a:effectLst/>
                          <a:latin typeface="Nunito Sans"/>
                        </a:rPr>
                        <a:t>Location Name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333333"/>
                          </a:solidFill>
                          <a:effectLst/>
                          <a:latin typeface="Nunito Sans"/>
                        </a:rPr>
                        <a:t>Location Address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333333"/>
                          </a:solidFill>
                          <a:effectLst/>
                          <a:latin typeface="Nunito Sans"/>
                        </a:rPr>
                        <a:t>Location City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333333"/>
                          </a:solidFill>
                          <a:effectLst/>
                          <a:latin typeface="Nunito Sans"/>
                        </a:rPr>
                        <a:t>Location State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333333"/>
                          </a:solidFill>
                          <a:effectLst/>
                          <a:latin typeface="Nunito Sans"/>
                        </a:rPr>
                        <a:t>Location ZIP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333333"/>
                          </a:solidFill>
                          <a:effectLst/>
                          <a:latin typeface="Nunito Sans"/>
                        </a:rPr>
                        <a:t>Location Type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333333"/>
                          </a:solidFill>
                          <a:effectLst/>
                          <a:latin typeface="Nunito Sans"/>
                        </a:rPr>
                        <a:t>Square </a:t>
                      </a:r>
                      <a:r>
                        <a:rPr lang="en-US" sz="12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Nunito Sans"/>
                        </a:rPr>
                        <a:t>Feet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5621338" y="21367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3359727" y="997527"/>
            <a:ext cx="3796146" cy="484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3560618" y="4156364"/>
            <a:ext cx="3408218" cy="374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560618" y="1233055"/>
            <a:ext cx="3595255" cy="2639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429000" y="1115297"/>
            <a:ext cx="408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573982" y="673741"/>
            <a:ext cx="394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747164" y="1142426"/>
            <a:ext cx="408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29000" y="3503013"/>
            <a:ext cx="394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573982" y="3829689"/>
            <a:ext cx="394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86645" y="4107873"/>
            <a:ext cx="408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32843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87</Words>
  <Application>Microsoft Office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Nunito Sans</vt:lpstr>
      <vt:lpstr>Office Theme</vt:lpstr>
      <vt:lpstr>PowerPoint Presentation</vt:lpstr>
    </vt:vector>
  </TitlesOfParts>
  <Company>Babson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Maddox, Christopher</dc:creator>
  <cp:lastModifiedBy>Maddox, Christopher</cp:lastModifiedBy>
  <cp:revision>2</cp:revision>
  <dcterms:created xsi:type="dcterms:W3CDTF">2017-03-17T02:26:26Z</dcterms:created>
  <dcterms:modified xsi:type="dcterms:W3CDTF">2017-03-17T02:51:44Z</dcterms:modified>
</cp:coreProperties>
</file>