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7FF"/>
    <a:srgbClr val="E6F2FF"/>
    <a:srgbClr val="F2F7FC"/>
    <a:srgbClr val="EAF2FA"/>
    <a:srgbClr val="C4D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E4437-C687-4999-B89E-E45131BB8929}" v="10" dt="2024-12-07T19:21:38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3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eb Maddry" userId="7f505f95dfb4af7a" providerId="LiveId" clId="{DE2E4437-C687-4999-B89E-E45131BB8929}"/>
    <pc:docChg chg="undo custSel addSld delSld modSld">
      <pc:chgData name="Caleb Maddry" userId="7f505f95dfb4af7a" providerId="LiveId" clId="{DE2E4437-C687-4999-B89E-E45131BB8929}" dt="2024-12-08T23:25:25.996" v="959" actId="404"/>
      <pc:docMkLst>
        <pc:docMk/>
      </pc:docMkLst>
      <pc:sldChg chg="modSp new mod setBg">
        <pc:chgData name="Caleb Maddry" userId="7f505f95dfb4af7a" providerId="LiveId" clId="{DE2E4437-C687-4999-B89E-E45131BB8929}" dt="2024-12-07T19:20:03.028" v="97" actId="207"/>
        <pc:sldMkLst>
          <pc:docMk/>
          <pc:sldMk cId="2674332412" sldId="256"/>
        </pc:sldMkLst>
        <pc:spChg chg="mod">
          <ac:chgData name="Caleb Maddry" userId="7f505f95dfb4af7a" providerId="LiveId" clId="{DE2E4437-C687-4999-B89E-E45131BB8929}" dt="2024-12-07T19:20:03.028" v="97" actId="207"/>
          <ac:spMkLst>
            <pc:docMk/>
            <pc:sldMk cId="2674332412" sldId="256"/>
            <ac:spMk id="2" creationId="{180F5C05-E846-B9F0-BA17-13D4507720FB}"/>
          </ac:spMkLst>
        </pc:spChg>
        <pc:spChg chg="mod">
          <ac:chgData name="Caleb Maddry" userId="7f505f95dfb4af7a" providerId="LiveId" clId="{DE2E4437-C687-4999-B89E-E45131BB8929}" dt="2024-12-07T19:19:58.898" v="96" actId="207"/>
          <ac:spMkLst>
            <pc:docMk/>
            <pc:sldMk cId="2674332412" sldId="256"/>
            <ac:spMk id="3" creationId="{D2969DFB-B8AB-180F-5B84-B377AEDA9B25}"/>
          </ac:spMkLst>
        </pc:spChg>
      </pc:sldChg>
      <pc:sldChg chg="addSp modSp new mod setBg">
        <pc:chgData name="Caleb Maddry" userId="7f505f95dfb4af7a" providerId="LiveId" clId="{DE2E4437-C687-4999-B89E-E45131BB8929}" dt="2024-12-08T23:25:25.996" v="959" actId="404"/>
        <pc:sldMkLst>
          <pc:docMk/>
          <pc:sldMk cId="443041042" sldId="257"/>
        </pc:sldMkLst>
        <pc:spChg chg="mod">
          <ac:chgData name="Caleb Maddry" userId="7f505f95dfb4af7a" providerId="LiveId" clId="{DE2E4437-C687-4999-B89E-E45131BB8929}" dt="2024-12-08T23:23:21.703" v="943" actId="20577"/>
          <ac:spMkLst>
            <pc:docMk/>
            <pc:sldMk cId="443041042" sldId="257"/>
            <ac:spMk id="2" creationId="{16E54CAA-60FD-F6AD-7C84-8056474B5044}"/>
          </ac:spMkLst>
        </pc:spChg>
        <pc:spChg chg="mod">
          <ac:chgData name="Caleb Maddry" userId="7f505f95dfb4af7a" providerId="LiveId" clId="{DE2E4437-C687-4999-B89E-E45131BB8929}" dt="2024-12-08T23:25:25.996" v="959" actId="404"/>
          <ac:spMkLst>
            <pc:docMk/>
            <pc:sldMk cId="443041042" sldId="257"/>
            <ac:spMk id="3" creationId="{BD2D653B-E222-DCA0-87D3-FBFBAAA1B23B}"/>
          </ac:spMkLst>
        </pc:spChg>
        <pc:spChg chg="add mod">
          <ac:chgData name="Caleb Maddry" userId="7f505f95dfb4af7a" providerId="LiveId" clId="{DE2E4437-C687-4999-B89E-E45131BB8929}" dt="2024-12-08T23:20:01.639" v="807" actId="207"/>
          <ac:spMkLst>
            <pc:docMk/>
            <pc:sldMk cId="443041042" sldId="257"/>
            <ac:spMk id="6" creationId="{2B5C282E-9948-F6D4-B89D-ACD5D987F800}"/>
          </ac:spMkLst>
        </pc:spChg>
        <pc:spChg chg="add mod">
          <ac:chgData name="Caleb Maddry" userId="7f505f95dfb4af7a" providerId="LiveId" clId="{DE2E4437-C687-4999-B89E-E45131BB8929}" dt="2024-12-08T23:19:52.625" v="805" actId="207"/>
          <ac:spMkLst>
            <pc:docMk/>
            <pc:sldMk cId="443041042" sldId="257"/>
            <ac:spMk id="9" creationId="{063E0FE5-9713-C1AE-4CB5-5839FC6720D9}"/>
          </ac:spMkLst>
        </pc:spChg>
        <pc:picChg chg="add mod modCrop">
          <ac:chgData name="Caleb Maddry" userId="7f505f95dfb4af7a" providerId="LiveId" clId="{DE2E4437-C687-4999-B89E-E45131BB8929}" dt="2024-12-08T23:18:20.371" v="755" actId="1582"/>
          <ac:picMkLst>
            <pc:docMk/>
            <pc:sldMk cId="443041042" sldId="257"/>
            <ac:picMk id="5" creationId="{C3D4F5F4-B144-B98A-A9B5-811384E59BED}"/>
          </ac:picMkLst>
        </pc:picChg>
        <pc:picChg chg="add mod modCrop">
          <ac:chgData name="Caleb Maddry" userId="7f505f95dfb4af7a" providerId="LiveId" clId="{DE2E4437-C687-4999-B89E-E45131BB8929}" dt="2024-12-08T23:20:05.843" v="808" actId="1076"/>
          <ac:picMkLst>
            <pc:docMk/>
            <pc:sldMk cId="443041042" sldId="257"/>
            <ac:picMk id="8" creationId="{4ECF481C-2149-847D-2CAC-550AE37910BB}"/>
          </ac:picMkLst>
        </pc:picChg>
      </pc:sldChg>
      <pc:sldChg chg="addSp delSp modSp mod">
        <pc:chgData name="Caleb Maddry" userId="7f505f95dfb4af7a" providerId="LiveId" clId="{DE2E4437-C687-4999-B89E-E45131BB8929}" dt="2024-12-08T23:13:52.172" v="745" actId="1076"/>
        <pc:sldMkLst>
          <pc:docMk/>
          <pc:sldMk cId="3084354289" sldId="258"/>
        </pc:sldMkLst>
        <pc:spChg chg="mod">
          <ac:chgData name="Caleb Maddry" userId="7f505f95dfb4af7a" providerId="LiveId" clId="{DE2E4437-C687-4999-B89E-E45131BB8929}" dt="2024-12-08T22:46:18.552" v="741" actId="20577"/>
          <ac:spMkLst>
            <pc:docMk/>
            <pc:sldMk cId="3084354289" sldId="258"/>
            <ac:spMk id="2" creationId="{B2A600DC-A5E9-A3AD-7C86-4E690C268150}"/>
          </ac:spMkLst>
        </pc:spChg>
        <pc:spChg chg="mod">
          <ac:chgData name="Caleb Maddry" userId="7f505f95dfb4af7a" providerId="LiveId" clId="{DE2E4437-C687-4999-B89E-E45131BB8929}" dt="2024-12-08T22:45:50.635" v="709" actId="20577"/>
          <ac:spMkLst>
            <pc:docMk/>
            <pc:sldMk cId="3084354289" sldId="258"/>
            <ac:spMk id="3" creationId="{C73E853D-48E9-B9DA-DC67-87354BEE5893}"/>
          </ac:spMkLst>
        </pc:spChg>
        <pc:spChg chg="del">
          <ac:chgData name="Caleb Maddry" userId="7f505f95dfb4af7a" providerId="LiveId" clId="{DE2E4437-C687-4999-B89E-E45131BB8929}" dt="2024-12-08T22:45:52.842" v="711" actId="478"/>
          <ac:spMkLst>
            <pc:docMk/>
            <pc:sldMk cId="3084354289" sldId="258"/>
            <ac:spMk id="6" creationId="{AE419C9D-50F1-A6BA-8E18-55A436D089EE}"/>
          </ac:spMkLst>
        </pc:spChg>
        <pc:picChg chg="add mod">
          <ac:chgData name="Caleb Maddry" userId="7f505f95dfb4af7a" providerId="LiveId" clId="{DE2E4437-C687-4999-B89E-E45131BB8929}" dt="2024-12-08T23:13:52.172" v="745" actId="1076"/>
          <ac:picMkLst>
            <pc:docMk/>
            <pc:sldMk cId="3084354289" sldId="258"/>
            <ac:picMk id="4" creationId="{284D1A16-B437-B135-F74C-701E27DA3DA4}"/>
          </ac:picMkLst>
        </pc:picChg>
        <pc:picChg chg="del">
          <ac:chgData name="Caleb Maddry" userId="7f505f95dfb4af7a" providerId="LiveId" clId="{DE2E4437-C687-4999-B89E-E45131BB8929}" dt="2024-12-08T22:45:51.188" v="710" actId="478"/>
          <ac:picMkLst>
            <pc:docMk/>
            <pc:sldMk cId="3084354289" sldId="258"/>
            <ac:picMk id="5" creationId="{E33B767F-C234-CB5D-6958-A923B81033AC}"/>
          </ac:picMkLst>
        </pc:picChg>
      </pc:sldChg>
      <pc:sldChg chg="new del">
        <pc:chgData name="Caleb Maddry" userId="7f505f95dfb4af7a" providerId="LiveId" clId="{DE2E4437-C687-4999-B89E-E45131BB8929}" dt="2024-12-08T22:19:24.248" v="237" actId="47"/>
        <pc:sldMkLst>
          <pc:docMk/>
          <pc:sldMk cId="3567899556" sldId="258"/>
        </pc:sldMkLst>
      </pc:sldChg>
      <pc:sldChg chg="add del setBg">
        <pc:chgData name="Caleb Maddry" userId="7f505f95dfb4af7a" providerId="LiveId" clId="{DE2E4437-C687-4999-B89E-E45131BB8929}" dt="2024-12-08T22:45:32.265" v="702" actId="47"/>
        <pc:sldMkLst>
          <pc:docMk/>
          <pc:sldMk cId="4175512217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B405-D4FC-0394-CAD8-958420A7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C46AB-8C56-F644-0BCB-5B74C7320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92317-F916-D9D3-1908-4AFCDA7A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253DF-A5AD-EC02-B1E1-57D03AC6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23B7B-2788-2137-310C-5977B1FB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0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C864-2BDF-4FFC-9A0D-290F5826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45555-2B1F-B60D-C3F9-E7B2A5218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EBFF-8DE2-75E4-DABB-D3D782F9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13AB8-E372-BE14-37BB-35A49442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93CC-3DF9-5BE7-03C0-DC7CAE52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7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E559D-29A4-5612-E6AB-8C38FFCEC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6F7E1-563B-CFC7-2864-B61E20C48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41CD7-4CCF-D9A3-CC52-4269E8E9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49DD4-5869-9797-91EF-DC0FEC0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6AD56-FF08-F3EF-0F7E-64B00184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5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F912-45D2-8219-09BC-C4F793B5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D749C-37A0-BC5B-E1E7-33E25699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4713D-198F-C68A-21B6-ACAD8719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D191-4B71-8A73-C927-87BFBD36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5283B-6445-B09D-40CD-9EC37A21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9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8959-0A7C-5C3C-E985-36CC16AD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FF2ED-5CF9-ABD1-04CB-27EABDC7E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BF9C9-FAA6-4D86-809F-995A5F66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5E679-B673-1064-1F2E-4DC6005F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2491B-F8FC-01E0-665A-8B9EDAF9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2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5596-30A4-6AA4-8B97-66B1C334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505B-E0E6-E6E4-2F0A-A146731D5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2D13A-5E73-09D5-E246-209BC61DE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3D6AE-4EC8-1588-95C2-8F6AE94A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2ADCE-B412-F5C0-AD08-45A60DEA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B4BDE-31CE-3925-1D6F-7CB2D09F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3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984A-2BEF-91BC-FD9F-F0B2F2DD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7AF32-B96E-08DD-0F9D-4CEB62E7A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BD5AB-1126-5380-5055-1FE32C2AC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DFD23-674B-5360-F152-118FDB24E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EFECD-1FF5-DC9A-87BC-FA59A694B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28477-5565-5D3A-6548-7EC618D6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483A2-8CB5-0B42-30FC-45BE54C8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2B4A1-35E4-68A5-BF47-6F186B49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3FF2-8536-FF0A-83E4-A7C6BAA5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75DC0-0A45-5EFF-5142-59B73C3A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22155-8A3C-4F28-14E3-A884FA8E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47F5D-836B-2D60-2D9F-3EE76EB0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0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FE6DF-A7EE-9AB0-5C83-E2FC99E5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C91E5-BC95-FBE7-2EEE-10A874E1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B3CF7-FD03-2DDE-6D47-A9DC3379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4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B2C1-E1D6-77DA-E0E0-B8A0D1BD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6126F-7D66-DE5D-EFF0-EDCA6DA5B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8FAEB-E6E9-5AD8-C354-06ABB8BB1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7750E-44D7-D1E4-32B9-F20AE55F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33C5D-A2CA-30D7-75F1-D34260F5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6E96F-6E0C-6489-9BCE-E99FA797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2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7445-9AA6-3474-4EA0-89EDFCBE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898D3-45EB-3FD4-16FD-4E8FF73A6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F52AE-E7A5-3C51-09FA-C9C81E2D7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3DD94-C4A0-1108-8091-A2C0B476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9FD0-ECD9-45C6-BF89-AD0F696E20E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A0DF0-D932-87B8-62AF-FF55A1FD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B0F08-9BBF-C816-3158-1072276F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5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9368E-43A6-00E7-C7F4-1E0458F6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5CA7F-FD1A-EF4C-E145-67A91BDBE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98004-1FA6-1B07-EAF3-F55E68C3E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D49FD0-ECD9-45C6-BF89-AD0F696E20EF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88E11-FFCE-FDDA-34A4-CF130C205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658E7-52F0-F492-44F6-A4E3ECE8E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D7D140-4706-4144-9ECF-0BD4B261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9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5C05-E846-B9F0-BA17-13D450772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602" y="2057400"/>
            <a:ext cx="10374796" cy="2416658"/>
          </a:xfrm>
        </p:spPr>
        <p:txBody>
          <a:bodyPr anchor="ctr"/>
          <a:lstStyle/>
          <a:p>
            <a:r>
              <a:rPr lang="en-US" dirty="0">
                <a:latin typeface="Georgia" panose="02040502050405020303" pitchFamily="18" charset="0"/>
              </a:rPr>
              <a:t>Newton’s Method for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69DFB-B8AB-180F-5B84-B377AEDA9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4058"/>
            <a:ext cx="9144000" cy="54665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Caleb Maddry</a:t>
            </a:r>
          </a:p>
        </p:txBody>
      </p:sp>
    </p:spTree>
    <p:extLst>
      <p:ext uri="{BB962C8B-B14F-4D97-AF65-F5344CB8AC3E}">
        <p14:creationId xmlns:p14="http://schemas.microsoft.com/office/powerpoint/2010/main" val="267433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4CAA-60FD-F6AD-7C84-8056474B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30" y="201130"/>
            <a:ext cx="10515600" cy="866516"/>
          </a:xfrm>
        </p:spPr>
        <p:txBody>
          <a:bodyPr/>
          <a:lstStyle/>
          <a:p>
            <a:r>
              <a:rPr lang="en-US" b="1" dirty="0">
                <a:latin typeface="Georgia" panose="02040502050405020303" pitchFamily="18" charset="0"/>
              </a:rPr>
              <a:t>What is optimization?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653B-E222-DCA0-87D3-FBFBAAA1B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30" y="1179520"/>
            <a:ext cx="7106810" cy="5507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Minimization of a function given a set of inputs</a:t>
            </a:r>
          </a:p>
          <a:p>
            <a:pPr marL="0" indent="0">
              <a:buNone/>
            </a:pPr>
            <a:endParaRPr lang="en-US" sz="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Applications of numerical optimization 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Science/Engineering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Molecular modeling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Control systems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Finance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Georgia" panose="02040502050405020303" pitchFamily="18" charset="0"/>
            </a:endParaRP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Portfolio optimization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Econometric models</a:t>
            </a:r>
          </a:p>
          <a:p>
            <a:pPr lvl="1"/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Policy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Resource allocation 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Risk models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Applications of optimization are 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everywhere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Picture 4" descr="A diagram of a ph and a diagram of a ph&#10;&#10;Description automatically generated">
            <a:extLst>
              <a:ext uri="{FF2B5EF4-FFF2-40B4-BE49-F238E27FC236}">
                <a16:creationId xmlns:a16="http://schemas.microsoft.com/office/drawing/2014/main" id="{C3D4F5F4-B144-B98A-A9B5-811384E59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79" t="4885" b="42528"/>
          <a:stretch/>
        </p:blipFill>
        <p:spPr>
          <a:xfrm>
            <a:off x="8079340" y="3076410"/>
            <a:ext cx="3921458" cy="3367017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5C282E-9948-F6D4-B89D-ACD5D987F800}"/>
              </a:ext>
            </a:extLst>
          </p:cNvPr>
          <p:cNvSpPr txBox="1">
            <a:spLocks/>
          </p:cNvSpPr>
          <p:nvPr/>
        </p:nvSpPr>
        <p:spPr>
          <a:xfrm>
            <a:off x="10132943" y="6515306"/>
            <a:ext cx="2226366" cy="342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Edwards et al. (2020)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CF481C-2149-847D-2CAC-550AE37910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742"/>
          <a:stretch/>
        </p:blipFill>
        <p:spPr>
          <a:xfrm>
            <a:off x="7569666" y="158445"/>
            <a:ext cx="3871673" cy="2332045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3E0FE5-9713-C1AE-4CB5-5839FC6720D9}"/>
              </a:ext>
            </a:extLst>
          </p:cNvPr>
          <p:cNvSpPr txBox="1">
            <a:spLocks/>
          </p:cNvSpPr>
          <p:nvPr/>
        </p:nvSpPr>
        <p:spPr>
          <a:xfrm>
            <a:off x="10023172" y="2526430"/>
            <a:ext cx="2226366" cy="342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  <a:latin typeface="Georgia" panose="02040502050405020303" pitchFamily="18" charset="0"/>
              </a:rPr>
              <a:t>Gilli et al. (2019)</a:t>
            </a:r>
          </a:p>
        </p:txBody>
      </p:sp>
    </p:spTree>
    <p:extLst>
      <p:ext uri="{BB962C8B-B14F-4D97-AF65-F5344CB8AC3E}">
        <p14:creationId xmlns:p14="http://schemas.microsoft.com/office/powerpoint/2010/main" val="44304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7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D823A6-7BB4-9435-2718-8266A287D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00DC-A5E9-A3AD-7C86-4E690C26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30" y="201130"/>
            <a:ext cx="10515600" cy="866516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Gradient (steepest) descent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E853D-48E9-B9DA-DC67-87354BEE5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7" y="1224280"/>
            <a:ext cx="6473024" cy="5507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Math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914400" lvl="2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914400" lvl="2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D1A16-B437-B135-F74C-701E27DA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070" y="563556"/>
            <a:ext cx="4580336" cy="31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5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Georgia</vt:lpstr>
      <vt:lpstr>Office Theme</vt:lpstr>
      <vt:lpstr>Newton’s Method for Optimization</vt:lpstr>
      <vt:lpstr>What is optimization?</vt:lpstr>
      <vt:lpstr>Gradient (steepest) descent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Caleb Maddry</dc:creator>
  <cp:lastModifiedBy>Caleb Maddry</cp:lastModifiedBy>
  <cp:revision>1</cp:revision>
  <dcterms:created xsi:type="dcterms:W3CDTF">2024-12-07T19:17:19Z</dcterms:created>
  <dcterms:modified xsi:type="dcterms:W3CDTF">2024-12-08T23:25:31Z</dcterms:modified>
</cp:coreProperties>
</file>