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FF"/>
    <a:srgbClr val="E6F2FF"/>
    <a:srgbClr val="F2F7FC"/>
    <a:srgbClr val="EAF2FA"/>
    <a:srgbClr val="C4D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E4437-C687-4999-B89E-E45131BB8929}" v="10" dt="2024-12-07T19:21:3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Maddry" userId="7f505f95dfb4af7a" providerId="LiveId" clId="{DE2E4437-C687-4999-B89E-E45131BB8929}"/>
    <pc:docChg chg="undo custSel addSld modSld">
      <pc:chgData name="Caleb Maddry" userId="7f505f95dfb4af7a" providerId="LiveId" clId="{DE2E4437-C687-4999-B89E-E45131BB8929}" dt="2024-12-07T19:22:05.109" v="132" actId="14100"/>
      <pc:docMkLst>
        <pc:docMk/>
      </pc:docMkLst>
      <pc:sldChg chg="modSp new mod setBg">
        <pc:chgData name="Caleb Maddry" userId="7f505f95dfb4af7a" providerId="LiveId" clId="{DE2E4437-C687-4999-B89E-E45131BB8929}" dt="2024-12-07T19:20:03.028" v="97" actId="207"/>
        <pc:sldMkLst>
          <pc:docMk/>
          <pc:sldMk cId="2674332412" sldId="256"/>
        </pc:sldMkLst>
        <pc:spChg chg="mod">
          <ac:chgData name="Caleb Maddry" userId="7f505f95dfb4af7a" providerId="LiveId" clId="{DE2E4437-C687-4999-B89E-E45131BB8929}" dt="2024-12-07T19:20:03.028" v="97" actId="207"/>
          <ac:spMkLst>
            <pc:docMk/>
            <pc:sldMk cId="2674332412" sldId="256"/>
            <ac:spMk id="2" creationId="{180F5C05-E846-B9F0-BA17-13D4507720FB}"/>
          </ac:spMkLst>
        </pc:spChg>
        <pc:spChg chg="mod">
          <ac:chgData name="Caleb Maddry" userId="7f505f95dfb4af7a" providerId="LiveId" clId="{DE2E4437-C687-4999-B89E-E45131BB8929}" dt="2024-12-07T19:19:58.898" v="96" actId="207"/>
          <ac:spMkLst>
            <pc:docMk/>
            <pc:sldMk cId="2674332412" sldId="256"/>
            <ac:spMk id="3" creationId="{D2969DFB-B8AB-180F-5B84-B377AEDA9B25}"/>
          </ac:spMkLst>
        </pc:spChg>
      </pc:sldChg>
      <pc:sldChg chg="modSp new mod setBg">
        <pc:chgData name="Caleb Maddry" userId="7f505f95dfb4af7a" providerId="LiveId" clId="{DE2E4437-C687-4999-B89E-E45131BB8929}" dt="2024-12-07T19:22:05.109" v="132" actId="14100"/>
        <pc:sldMkLst>
          <pc:docMk/>
          <pc:sldMk cId="443041042" sldId="257"/>
        </pc:sldMkLst>
        <pc:spChg chg="mod">
          <ac:chgData name="Caleb Maddry" userId="7f505f95dfb4af7a" providerId="LiveId" clId="{DE2E4437-C687-4999-B89E-E45131BB8929}" dt="2024-12-07T19:22:05.109" v="132" actId="14100"/>
          <ac:spMkLst>
            <pc:docMk/>
            <pc:sldMk cId="443041042" sldId="257"/>
            <ac:spMk id="2" creationId="{16E54CAA-60FD-F6AD-7C84-8056474B5044}"/>
          </ac:spMkLst>
        </pc:spChg>
        <pc:spChg chg="mod">
          <ac:chgData name="Caleb Maddry" userId="7f505f95dfb4af7a" providerId="LiveId" clId="{DE2E4437-C687-4999-B89E-E45131BB8929}" dt="2024-12-07T19:21:55.896" v="130" actId="2711"/>
          <ac:spMkLst>
            <pc:docMk/>
            <pc:sldMk cId="443041042" sldId="257"/>
            <ac:spMk id="3" creationId="{BD2D653B-E222-DCA0-87D3-FBFBAAA1B2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B405-D4FC-0394-CAD8-958420A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46AB-8C56-F644-0BCB-5B74C732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2317-F916-D9D3-1908-4AFCDA7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53DF-A5AD-EC02-B1E1-57D03AC6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3B7B-2788-2137-310C-5977B1F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864-2BDF-4FFC-9A0D-290F582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5555-2B1F-B60D-C3F9-E7B2A521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BFF-8DE2-75E4-DABB-D3D782F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3AB8-E372-BE14-37BB-35A49442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3CC-3DF9-5BE7-03C0-DC7CAE5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559D-29A4-5612-E6AB-8C38FFCEC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F7E1-563B-CFC7-2864-B61E20C48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1CD7-4CCF-D9A3-CC52-4269E8E9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9DD4-5869-9797-91EF-DC0FEC0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AD56-FF08-F3EF-0F7E-64B00184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912-45D2-8219-09BC-C4F793B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749C-37A0-BC5B-E1E7-33E2569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713D-198F-C68A-21B6-ACAD8719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D191-4B71-8A73-C927-87BFBD36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283B-6445-B09D-40CD-9EC37A21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8959-0A7C-5C3C-E985-36CC16AD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F2ED-5CF9-ABD1-04CB-27EABDC7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F9C9-FAA6-4D86-809F-995A5F66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E679-B673-1064-1F2E-4DC6005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91B-F8FC-01E0-665A-8B9EDAF9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596-30A4-6AA4-8B97-66B1C334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505B-E0E6-E6E4-2F0A-A146731D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D13A-5E73-09D5-E246-209BC61D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6AE-4EC8-1588-95C2-8F6AE94A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2ADCE-B412-F5C0-AD08-45A60DEA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4BDE-31CE-3925-1D6F-7CB2D09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984A-2BEF-91BC-FD9F-F0B2F2DD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AF32-B96E-08DD-0F9D-4CEB62E7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D5AB-1126-5380-5055-1FE32C2A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FD23-674B-5360-F152-118FDB24E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FECD-1FF5-DC9A-87BC-FA59A694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28477-5565-5D3A-6548-7EC618D6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483A2-8CB5-0B42-30FC-45BE54C8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2B4A1-35E4-68A5-BF47-6F186B4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3FF2-8536-FF0A-83E4-A7C6BAA5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75DC0-0A45-5EFF-5142-59B73C3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2155-8A3C-4F28-14E3-A884FA8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47F5D-836B-2D60-2D9F-3EE76EB0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E6DF-A7EE-9AB0-5C83-E2FC99E5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91E5-BC95-FBE7-2EEE-10A874E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3CF7-FD03-2DDE-6D47-A9DC337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B2C1-E1D6-77DA-E0E0-B8A0D1B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126F-7D66-DE5D-EFF0-EDCA6DA5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FAEB-E6E9-5AD8-C354-06ABB8BB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750E-44D7-D1E4-32B9-F20AE55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3C5D-A2CA-30D7-75F1-D34260F5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6E96F-6E0C-6489-9BCE-E99FA79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7445-9AA6-3474-4EA0-89EDFCB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898D3-45EB-3FD4-16FD-4E8FF73A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52AE-E7A5-3C51-09FA-C9C81E2D7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DD94-C4A0-1108-8091-A2C0B476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0DF0-D932-87B8-62AF-FF55A1F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0F08-9BBF-C816-3158-1072276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9368E-43A6-00E7-C7F4-1E0458F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CA7F-FD1A-EF4C-E145-67A91BDB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8004-1FA6-1B07-EAF3-F55E68C3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49FD0-ECD9-45C6-BF89-AD0F696E20E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8E11-FFCE-FDDA-34A4-CF130C20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58E7-52F0-F492-44F6-A4E3ECE8E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C05-E846-B9F0-BA17-13D45077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602" y="2057400"/>
            <a:ext cx="10374796" cy="2416658"/>
          </a:xfrm>
        </p:spPr>
        <p:txBody>
          <a:bodyPr anchor="ctr"/>
          <a:lstStyle/>
          <a:p>
            <a:r>
              <a:rPr lang="en-US" dirty="0">
                <a:latin typeface="Georgia" panose="02040502050405020303" pitchFamily="18" charset="0"/>
              </a:rPr>
              <a:t>Newton’s Method for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69DFB-B8AB-180F-5B84-B377AEDA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058"/>
            <a:ext cx="9144000" cy="5466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Caleb Maddry</a:t>
            </a:r>
          </a:p>
        </p:txBody>
      </p:sp>
    </p:spTree>
    <p:extLst>
      <p:ext uri="{BB962C8B-B14F-4D97-AF65-F5344CB8AC3E}">
        <p14:creationId xmlns:p14="http://schemas.microsoft.com/office/powerpoint/2010/main" val="26743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4CAA-60FD-F6AD-7C84-8056474B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53B-E222-DCA0-87D3-FBFBAAA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4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Georgia</vt:lpstr>
      <vt:lpstr>Office Theme</vt:lpstr>
      <vt:lpstr>Newton’s Method for Optimization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Maddry</dc:creator>
  <cp:lastModifiedBy>Caleb Maddry</cp:lastModifiedBy>
  <cp:revision>1</cp:revision>
  <dcterms:created xsi:type="dcterms:W3CDTF">2024-12-07T19:17:19Z</dcterms:created>
  <dcterms:modified xsi:type="dcterms:W3CDTF">2024-12-07T19:22:05Z</dcterms:modified>
</cp:coreProperties>
</file>