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8" r:id="rId6"/>
    <p:sldId id="260" r:id="rId7"/>
    <p:sldId id="263" r:id="rId8"/>
    <p:sldId id="274" r:id="rId9"/>
    <p:sldId id="261" r:id="rId10"/>
    <p:sldId id="272" r:id="rId11"/>
    <p:sldId id="273" r:id="rId12"/>
    <p:sldId id="264" r:id="rId13"/>
    <p:sldId id="267" r:id="rId14"/>
    <p:sldId id="269" r:id="rId15"/>
    <p:sldId id="271" r:id="rId16"/>
    <p:sldId id="270" r:id="rId17"/>
    <p:sldId id="26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7FF"/>
    <a:srgbClr val="E6F2FF"/>
    <a:srgbClr val="F2F7FC"/>
    <a:srgbClr val="EAF2FA"/>
    <a:srgbClr val="C4D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2E4437-C687-4999-B89E-E45131BB8929}" v="384" dt="2024-12-17T14:50:07.2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leb Maddry" userId="7f505f95dfb4af7a" providerId="LiveId" clId="{DE2E4437-C687-4999-B89E-E45131BB8929}"/>
    <pc:docChg chg="undo custSel addSld delSld modSld sldOrd">
      <pc:chgData name="Caleb Maddry" userId="7f505f95dfb4af7a" providerId="LiveId" clId="{DE2E4437-C687-4999-B89E-E45131BB8929}" dt="2024-12-17T14:54:08.038" v="7397" actId="47"/>
      <pc:docMkLst>
        <pc:docMk/>
      </pc:docMkLst>
      <pc:sldChg chg="modSp new mod setBg">
        <pc:chgData name="Caleb Maddry" userId="7f505f95dfb4af7a" providerId="LiveId" clId="{DE2E4437-C687-4999-B89E-E45131BB8929}" dt="2024-12-07T19:20:03.028" v="97" actId="207"/>
        <pc:sldMkLst>
          <pc:docMk/>
          <pc:sldMk cId="2674332412" sldId="256"/>
        </pc:sldMkLst>
        <pc:spChg chg="mod">
          <ac:chgData name="Caleb Maddry" userId="7f505f95dfb4af7a" providerId="LiveId" clId="{DE2E4437-C687-4999-B89E-E45131BB8929}" dt="2024-12-07T19:20:03.028" v="97" actId="207"/>
          <ac:spMkLst>
            <pc:docMk/>
            <pc:sldMk cId="2674332412" sldId="256"/>
            <ac:spMk id="2" creationId="{180F5C05-E846-B9F0-BA17-13D4507720FB}"/>
          </ac:spMkLst>
        </pc:spChg>
        <pc:spChg chg="mod">
          <ac:chgData name="Caleb Maddry" userId="7f505f95dfb4af7a" providerId="LiveId" clId="{DE2E4437-C687-4999-B89E-E45131BB8929}" dt="2024-12-07T19:19:58.898" v="96" actId="207"/>
          <ac:spMkLst>
            <pc:docMk/>
            <pc:sldMk cId="2674332412" sldId="256"/>
            <ac:spMk id="3" creationId="{D2969DFB-B8AB-180F-5B84-B377AEDA9B25}"/>
          </ac:spMkLst>
        </pc:spChg>
      </pc:sldChg>
      <pc:sldChg chg="addSp modSp new mod setBg">
        <pc:chgData name="Caleb Maddry" userId="7f505f95dfb4af7a" providerId="LiveId" clId="{DE2E4437-C687-4999-B89E-E45131BB8929}" dt="2024-12-16T17:10:32.322" v="4698" actId="20577"/>
        <pc:sldMkLst>
          <pc:docMk/>
          <pc:sldMk cId="443041042" sldId="257"/>
        </pc:sldMkLst>
        <pc:spChg chg="mod">
          <ac:chgData name="Caleb Maddry" userId="7f505f95dfb4af7a" providerId="LiveId" clId="{DE2E4437-C687-4999-B89E-E45131BB8929}" dt="2024-12-09T17:28:38.411" v="1417" actId="404"/>
          <ac:spMkLst>
            <pc:docMk/>
            <pc:sldMk cId="443041042" sldId="257"/>
            <ac:spMk id="2" creationId="{16E54CAA-60FD-F6AD-7C84-8056474B5044}"/>
          </ac:spMkLst>
        </pc:spChg>
        <pc:spChg chg="mod">
          <ac:chgData name="Caleb Maddry" userId="7f505f95dfb4af7a" providerId="LiveId" clId="{DE2E4437-C687-4999-B89E-E45131BB8929}" dt="2024-12-16T17:10:32.322" v="4698" actId="20577"/>
          <ac:spMkLst>
            <pc:docMk/>
            <pc:sldMk cId="443041042" sldId="257"/>
            <ac:spMk id="3" creationId="{BD2D653B-E222-DCA0-87D3-FBFBAAA1B23B}"/>
          </ac:spMkLst>
        </pc:spChg>
        <pc:spChg chg="add mod">
          <ac:chgData name="Caleb Maddry" userId="7f505f95dfb4af7a" providerId="LiveId" clId="{DE2E4437-C687-4999-B89E-E45131BB8929}" dt="2024-12-08T23:20:01.639" v="807" actId="207"/>
          <ac:spMkLst>
            <pc:docMk/>
            <pc:sldMk cId="443041042" sldId="257"/>
            <ac:spMk id="6" creationId="{2B5C282E-9948-F6D4-B89D-ACD5D987F800}"/>
          </ac:spMkLst>
        </pc:spChg>
        <pc:spChg chg="add mod">
          <ac:chgData name="Caleb Maddry" userId="7f505f95dfb4af7a" providerId="LiveId" clId="{DE2E4437-C687-4999-B89E-E45131BB8929}" dt="2024-12-16T17:10:18.577" v="4696" actId="1076"/>
          <ac:spMkLst>
            <pc:docMk/>
            <pc:sldMk cId="443041042" sldId="257"/>
            <ac:spMk id="9" creationId="{063E0FE5-9713-C1AE-4CB5-5839FC6720D9}"/>
          </ac:spMkLst>
        </pc:spChg>
        <pc:picChg chg="add mod modCrop">
          <ac:chgData name="Caleb Maddry" userId="7f505f95dfb4af7a" providerId="LiveId" clId="{DE2E4437-C687-4999-B89E-E45131BB8929}" dt="2024-12-08T23:18:20.371" v="755" actId="1582"/>
          <ac:picMkLst>
            <pc:docMk/>
            <pc:sldMk cId="443041042" sldId="257"/>
            <ac:picMk id="5" creationId="{C3D4F5F4-B144-B98A-A9B5-811384E59BED}"/>
          </ac:picMkLst>
        </pc:picChg>
        <pc:picChg chg="add mod modCrop">
          <ac:chgData name="Caleb Maddry" userId="7f505f95dfb4af7a" providerId="LiveId" clId="{DE2E4437-C687-4999-B89E-E45131BB8929}" dt="2024-12-16T17:10:12.150" v="4695" actId="14100"/>
          <ac:picMkLst>
            <pc:docMk/>
            <pc:sldMk cId="443041042" sldId="257"/>
            <ac:picMk id="8" creationId="{4ECF481C-2149-847D-2CAC-550AE37910BB}"/>
          </ac:picMkLst>
        </pc:picChg>
      </pc:sldChg>
      <pc:sldChg chg="addSp delSp modSp mod">
        <pc:chgData name="Caleb Maddry" userId="7f505f95dfb4af7a" providerId="LiveId" clId="{DE2E4437-C687-4999-B89E-E45131BB8929}" dt="2024-12-17T04:03:51.264" v="7305" actId="1076"/>
        <pc:sldMkLst>
          <pc:docMk/>
          <pc:sldMk cId="3084354289" sldId="258"/>
        </pc:sldMkLst>
        <pc:spChg chg="mod">
          <ac:chgData name="Caleb Maddry" userId="7f505f95dfb4af7a" providerId="LiveId" clId="{DE2E4437-C687-4999-B89E-E45131BB8929}" dt="2024-12-16T15:18:55.158" v="3654" actId="20577"/>
          <ac:spMkLst>
            <pc:docMk/>
            <pc:sldMk cId="3084354289" sldId="258"/>
            <ac:spMk id="2" creationId="{B2A600DC-A5E9-A3AD-7C86-4E690C268150}"/>
          </ac:spMkLst>
        </pc:spChg>
        <pc:spChg chg="del mod">
          <ac:chgData name="Caleb Maddry" userId="7f505f95dfb4af7a" providerId="LiveId" clId="{DE2E4437-C687-4999-B89E-E45131BB8929}" dt="2024-12-09T17:24:21.125" v="1074" actId="478"/>
          <ac:spMkLst>
            <pc:docMk/>
            <pc:sldMk cId="3084354289" sldId="258"/>
            <ac:spMk id="3" creationId="{C73E853D-48E9-B9DA-DC67-87354BEE5893}"/>
          </ac:spMkLst>
        </pc:spChg>
        <pc:spChg chg="add mod">
          <ac:chgData name="Caleb Maddry" userId="7f505f95dfb4af7a" providerId="LiveId" clId="{DE2E4437-C687-4999-B89E-E45131BB8929}" dt="2024-12-17T04:03:51.264" v="7305" actId="1076"/>
          <ac:spMkLst>
            <pc:docMk/>
            <pc:sldMk cId="3084354289" sldId="258"/>
            <ac:spMk id="5" creationId="{B6A9C983-4810-2CFC-EACC-F1235CC78232}"/>
          </ac:spMkLst>
        </pc:spChg>
        <pc:spChg chg="del">
          <ac:chgData name="Caleb Maddry" userId="7f505f95dfb4af7a" providerId="LiveId" clId="{DE2E4437-C687-4999-B89E-E45131BB8929}" dt="2024-12-08T22:45:52.842" v="711" actId="478"/>
          <ac:spMkLst>
            <pc:docMk/>
            <pc:sldMk cId="3084354289" sldId="258"/>
            <ac:spMk id="6" creationId="{AE419C9D-50F1-A6BA-8E18-55A436D089EE}"/>
          </ac:spMkLst>
        </pc:spChg>
        <pc:picChg chg="add mod">
          <ac:chgData name="Caleb Maddry" userId="7f505f95dfb4af7a" providerId="LiveId" clId="{DE2E4437-C687-4999-B89E-E45131BB8929}" dt="2024-12-16T16:20:39.818" v="4122" actId="14100"/>
          <ac:picMkLst>
            <pc:docMk/>
            <pc:sldMk cId="3084354289" sldId="258"/>
            <ac:picMk id="4" creationId="{284D1A16-B437-B135-F74C-701E27DA3DA4}"/>
          </ac:picMkLst>
        </pc:picChg>
        <pc:picChg chg="del">
          <ac:chgData name="Caleb Maddry" userId="7f505f95dfb4af7a" providerId="LiveId" clId="{DE2E4437-C687-4999-B89E-E45131BB8929}" dt="2024-12-08T22:45:51.188" v="710" actId="478"/>
          <ac:picMkLst>
            <pc:docMk/>
            <pc:sldMk cId="3084354289" sldId="258"/>
            <ac:picMk id="5" creationId="{E33B767F-C234-CB5D-6958-A923B81033AC}"/>
          </ac:picMkLst>
        </pc:picChg>
        <pc:picChg chg="add mod">
          <ac:chgData name="Caleb Maddry" userId="7f505f95dfb4af7a" providerId="LiveId" clId="{DE2E4437-C687-4999-B89E-E45131BB8929}" dt="2024-12-17T04:03:46.065" v="7304" actId="166"/>
          <ac:picMkLst>
            <pc:docMk/>
            <pc:sldMk cId="3084354289" sldId="258"/>
            <ac:picMk id="1026" creationId="{3CD197E4-C429-416E-3837-5F5C1592009F}"/>
          </ac:picMkLst>
        </pc:picChg>
        <pc:picChg chg="add mod">
          <ac:chgData name="Caleb Maddry" userId="7f505f95dfb4af7a" providerId="LiveId" clId="{DE2E4437-C687-4999-B89E-E45131BB8929}" dt="2024-12-16T16:21:17.694" v="4134" actId="1076"/>
          <ac:picMkLst>
            <pc:docMk/>
            <pc:sldMk cId="3084354289" sldId="258"/>
            <ac:picMk id="1028" creationId="{C5CFE875-3DB8-6CBD-E9D1-9F6FC8952D6A}"/>
          </ac:picMkLst>
        </pc:picChg>
        <pc:picChg chg="add mod">
          <ac:chgData name="Caleb Maddry" userId="7f505f95dfb4af7a" providerId="LiveId" clId="{DE2E4437-C687-4999-B89E-E45131BB8929}" dt="2024-12-16T16:21:24.668" v="4135" actId="1076"/>
          <ac:picMkLst>
            <pc:docMk/>
            <pc:sldMk cId="3084354289" sldId="258"/>
            <ac:picMk id="1030" creationId="{59118DA9-8108-8207-E199-0460575FE8CD}"/>
          </ac:picMkLst>
        </pc:picChg>
        <pc:picChg chg="add del mod">
          <ac:chgData name="Caleb Maddry" userId="7f505f95dfb4af7a" providerId="LiveId" clId="{DE2E4437-C687-4999-B89E-E45131BB8929}" dt="2024-12-09T17:30:00.396" v="1562" actId="478"/>
          <ac:picMkLst>
            <pc:docMk/>
            <pc:sldMk cId="3084354289" sldId="258"/>
            <ac:picMk id="1032" creationId="{D3ADAB71-87D8-1681-E6BA-6E4EEB0F1930}"/>
          </ac:picMkLst>
        </pc:picChg>
      </pc:sldChg>
      <pc:sldChg chg="new del">
        <pc:chgData name="Caleb Maddry" userId="7f505f95dfb4af7a" providerId="LiveId" clId="{DE2E4437-C687-4999-B89E-E45131BB8929}" dt="2024-12-08T22:19:24.248" v="237" actId="47"/>
        <pc:sldMkLst>
          <pc:docMk/>
          <pc:sldMk cId="3567899556" sldId="258"/>
        </pc:sldMkLst>
      </pc:sldChg>
      <pc:sldChg chg="add del setBg">
        <pc:chgData name="Caleb Maddry" userId="7f505f95dfb4af7a" providerId="LiveId" clId="{DE2E4437-C687-4999-B89E-E45131BB8929}" dt="2024-12-08T22:45:32.265" v="702" actId="47"/>
        <pc:sldMkLst>
          <pc:docMk/>
          <pc:sldMk cId="4175512217" sldId="258"/>
        </pc:sldMkLst>
      </pc:sldChg>
      <pc:sldChg chg="add del setBg">
        <pc:chgData name="Caleb Maddry" userId="7f505f95dfb4af7a" providerId="LiveId" clId="{DE2E4437-C687-4999-B89E-E45131BB8929}" dt="2024-12-09T17:27:55.629" v="1327" actId="47"/>
        <pc:sldMkLst>
          <pc:docMk/>
          <pc:sldMk cId="3095238540" sldId="259"/>
        </pc:sldMkLst>
      </pc:sldChg>
      <pc:sldChg chg="addSp delSp modSp add mod">
        <pc:chgData name="Caleb Maddry" userId="7f505f95dfb4af7a" providerId="LiveId" clId="{DE2E4437-C687-4999-B89E-E45131BB8929}" dt="2024-12-16T20:36:14.480" v="4808" actId="1076"/>
        <pc:sldMkLst>
          <pc:docMk/>
          <pc:sldMk cId="3429024422" sldId="259"/>
        </pc:sldMkLst>
        <pc:spChg chg="add del mod">
          <ac:chgData name="Caleb Maddry" userId="7f505f95dfb4af7a" providerId="LiveId" clId="{DE2E4437-C687-4999-B89E-E45131BB8929}" dt="2024-12-16T16:48:35.091" v="4514" actId="1076"/>
          <ac:spMkLst>
            <pc:docMk/>
            <pc:sldMk cId="3429024422" sldId="259"/>
            <ac:spMk id="2" creationId="{28EA714B-AD02-8ADC-8EFB-7F59FD805DCE}"/>
          </ac:spMkLst>
        </pc:spChg>
        <pc:spChg chg="add mod">
          <ac:chgData name="Caleb Maddry" userId="7f505f95dfb4af7a" providerId="LiveId" clId="{DE2E4437-C687-4999-B89E-E45131BB8929}" dt="2024-12-16T16:49:37.748" v="4523" actId="207"/>
          <ac:spMkLst>
            <pc:docMk/>
            <pc:sldMk cId="3429024422" sldId="259"/>
            <ac:spMk id="3" creationId="{871CEE29-9147-4508-B0A0-E59395A88E3F}"/>
          </ac:spMkLst>
        </pc:spChg>
        <pc:spChg chg="mod">
          <ac:chgData name="Caleb Maddry" userId="7f505f95dfb4af7a" providerId="LiveId" clId="{DE2E4437-C687-4999-B89E-E45131BB8929}" dt="2024-12-16T17:09:03.307" v="4678" actId="404"/>
          <ac:spMkLst>
            <pc:docMk/>
            <pc:sldMk cId="3429024422" sldId="259"/>
            <ac:spMk id="5" creationId="{0ED0E657-6630-B04F-2F74-52EC72F1BEF3}"/>
          </ac:spMkLst>
        </pc:spChg>
        <pc:spChg chg="add del">
          <ac:chgData name="Caleb Maddry" userId="7f505f95dfb4af7a" providerId="LiveId" clId="{DE2E4437-C687-4999-B89E-E45131BB8929}" dt="2024-12-16T16:36:30.862" v="4309" actId="22"/>
          <ac:spMkLst>
            <pc:docMk/>
            <pc:sldMk cId="3429024422" sldId="259"/>
            <ac:spMk id="6" creationId="{19D16839-1D0B-208C-8CBF-CACF08E577AC}"/>
          </ac:spMkLst>
        </pc:spChg>
        <pc:spChg chg="add mod">
          <ac:chgData name="Caleb Maddry" userId="7f505f95dfb4af7a" providerId="LiveId" clId="{DE2E4437-C687-4999-B89E-E45131BB8929}" dt="2024-12-16T16:45:06.338" v="4442" actId="21"/>
          <ac:spMkLst>
            <pc:docMk/>
            <pc:sldMk cId="3429024422" sldId="259"/>
            <ac:spMk id="11" creationId="{72572DB5-5FD7-CC54-BF0A-BD4F01B92A27}"/>
          </ac:spMkLst>
        </pc:spChg>
        <pc:spChg chg="add del mod">
          <ac:chgData name="Caleb Maddry" userId="7f505f95dfb4af7a" providerId="LiveId" clId="{DE2E4437-C687-4999-B89E-E45131BB8929}" dt="2024-12-16T16:45:15.889" v="4449" actId="478"/>
          <ac:spMkLst>
            <pc:docMk/>
            <pc:sldMk cId="3429024422" sldId="259"/>
            <ac:spMk id="12" creationId="{28EA714B-AD02-8ADC-8EFB-7F59FD805DCE}"/>
          </ac:spMkLst>
        </pc:spChg>
        <pc:spChg chg="add mod">
          <ac:chgData name="Caleb Maddry" userId="7f505f95dfb4af7a" providerId="LiveId" clId="{DE2E4437-C687-4999-B89E-E45131BB8929}" dt="2024-12-16T16:45:18.928" v="4452"/>
          <ac:spMkLst>
            <pc:docMk/>
            <pc:sldMk cId="3429024422" sldId="259"/>
            <ac:spMk id="14" creationId="{8DEB90D6-AE78-F81D-8E90-84390953C69A}"/>
          </ac:spMkLst>
        </pc:spChg>
        <pc:spChg chg="add mod">
          <ac:chgData name="Caleb Maddry" userId="7f505f95dfb4af7a" providerId="LiveId" clId="{DE2E4437-C687-4999-B89E-E45131BB8929}" dt="2024-12-16T16:46:13.570" v="4487" actId="14100"/>
          <ac:spMkLst>
            <pc:docMk/>
            <pc:sldMk cId="3429024422" sldId="259"/>
            <ac:spMk id="16" creationId="{C123DCFE-DC44-7F58-9034-A8459D5D2636}"/>
          </ac:spMkLst>
        </pc:spChg>
        <pc:picChg chg="del">
          <ac:chgData name="Caleb Maddry" userId="7f505f95dfb4af7a" providerId="LiveId" clId="{DE2E4437-C687-4999-B89E-E45131BB8929}" dt="2024-12-09T17:28:03.083" v="1331" actId="478"/>
          <ac:picMkLst>
            <pc:docMk/>
            <pc:sldMk cId="3429024422" sldId="259"/>
            <ac:picMk id="4" creationId="{7E80B1F7-9C81-7E6B-C7C3-B3260B884F6C}"/>
          </ac:picMkLst>
        </pc:picChg>
        <pc:picChg chg="add del mod">
          <ac:chgData name="Caleb Maddry" userId="7f505f95dfb4af7a" providerId="LiveId" clId="{DE2E4437-C687-4999-B89E-E45131BB8929}" dt="2024-12-16T16:41:01.042" v="4315" actId="478"/>
          <ac:picMkLst>
            <pc:docMk/>
            <pc:sldMk cId="3429024422" sldId="259"/>
            <ac:picMk id="8" creationId="{83DF24DB-1DCB-C630-398D-35633A4AB420}"/>
          </ac:picMkLst>
        </pc:picChg>
        <pc:picChg chg="add mod modCrop">
          <ac:chgData name="Caleb Maddry" userId="7f505f95dfb4af7a" providerId="LiveId" clId="{DE2E4437-C687-4999-B89E-E45131BB8929}" dt="2024-12-16T16:48:56.825" v="4521" actId="1076"/>
          <ac:picMkLst>
            <pc:docMk/>
            <pc:sldMk cId="3429024422" sldId="259"/>
            <ac:picMk id="10" creationId="{5DCCAA3F-FC3C-3CAB-C5DB-B607FA39FA29}"/>
          </ac:picMkLst>
        </pc:picChg>
        <pc:picChg chg="add del mod">
          <ac:chgData name="Caleb Maddry" userId="7f505f95dfb4af7a" providerId="LiveId" clId="{DE2E4437-C687-4999-B89E-E45131BB8929}" dt="2024-12-16T16:45:15.889" v="4449" actId="478"/>
          <ac:picMkLst>
            <pc:docMk/>
            <pc:sldMk cId="3429024422" sldId="259"/>
            <ac:picMk id="13" creationId="{1EAD4BCA-35CD-F399-BF00-D0792427B5ED}"/>
          </ac:picMkLst>
        </pc:picChg>
        <pc:picChg chg="add mod">
          <ac:chgData name="Caleb Maddry" userId="7f505f95dfb4af7a" providerId="LiveId" clId="{DE2E4437-C687-4999-B89E-E45131BB8929}" dt="2024-12-16T16:45:18.048" v="4451" actId="27636"/>
          <ac:picMkLst>
            <pc:docMk/>
            <pc:sldMk cId="3429024422" sldId="259"/>
            <ac:picMk id="15" creationId="{9B0950EE-E38A-DD4E-3FF7-1E5EC4F98CBD}"/>
          </ac:picMkLst>
        </pc:picChg>
        <pc:picChg chg="add del mod">
          <ac:chgData name="Caleb Maddry" userId="7f505f95dfb4af7a" providerId="LiveId" clId="{DE2E4437-C687-4999-B89E-E45131BB8929}" dt="2024-12-16T16:45:07.022" v="4444" actId="14100"/>
          <ac:picMkLst>
            <pc:docMk/>
            <pc:sldMk cId="3429024422" sldId="259"/>
            <ac:picMk id="1026" creationId="{1EAD4BCA-35CD-F399-BF00-D0792427B5ED}"/>
          </ac:picMkLst>
        </pc:picChg>
        <pc:picChg chg="del">
          <ac:chgData name="Caleb Maddry" userId="7f505f95dfb4af7a" providerId="LiveId" clId="{DE2E4437-C687-4999-B89E-E45131BB8929}" dt="2024-12-09T17:28:04.874" v="1334" actId="478"/>
          <ac:picMkLst>
            <pc:docMk/>
            <pc:sldMk cId="3429024422" sldId="259"/>
            <ac:picMk id="1026" creationId="{3D527B19-74AB-7CFA-3DEC-BCCC729253D6}"/>
          </ac:picMkLst>
        </pc:picChg>
        <pc:picChg chg="add mod">
          <ac:chgData name="Caleb Maddry" userId="7f505f95dfb4af7a" providerId="LiveId" clId="{DE2E4437-C687-4999-B89E-E45131BB8929}" dt="2024-12-16T16:46:07.591" v="4485" actId="1076"/>
          <ac:picMkLst>
            <pc:docMk/>
            <pc:sldMk cId="3429024422" sldId="259"/>
            <ac:picMk id="1028" creationId="{191CE64C-3B47-8AD0-A9B4-5C8A61AA09E1}"/>
          </ac:picMkLst>
        </pc:picChg>
        <pc:picChg chg="del">
          <ac:chgData name="Caleb Maddry" userId="7f505f95dfb4af7a" providerId="LiveId" clId="{DE2E4437-C687-4999-B89E-E45131BB8929}" dt="2024-12-09T17:28:03.580" v="1332" actId="478"/>
          <ac:picMkLst>
            <pc:docMk/>
            <pc:sldMk cId="3429024422" sldId="259"/>
            <ac:picMk id="1028" creationId="{1BA3322F-446A-CBA2-6818-B81BCD016DFD}"/>
          </ac:picMkLst>
        </pc:picChg>
        <pc:picChg chg="del">
          <ac:chgData name="Caleb Maddry" userId="7f505f95dfb4af7a" providerId="LiveId" clId="{DE2E4437-C687-4999-B89E-E45131BB8929}" dt="2024-12-09T17:28:04.115" v="1333" actId="478"/>
          <ac:picMkLst>
            <pc:docMk/>
            <pc:sldMk cId="3429024422" sldId="259"/>
            <ac:picMk id="1030" creationId="{6CC1B37E-4770-B4B1-BF86-7EECB6A24FDC}"/>
          </ac:picMkLst>
        </pc:picChg>
        <pc:picChg chg="add mod">
          <ac:chgData name="Caleb Maddry" userId="7f505f95dfb4af7a" providerId="LiveId" clId="{DE2E4437-C687-4999-B89E-E45131BB8929}" dt="2024-12-16T20:36:14.480" v="4808" actId="1076"/>
          <ac:picMkLst>
            <pc:docMk/>
            <pc:sldMk cId="3429024422" sldId="259"/>
            <ac:picMk id="1030" creationId="{D95334FE-BC51-7911-346E-0EF9E7BEBCCB}"/>
          </ac:picMkLst>
        </pc:picChg>
        <pc:picChg chg="add">
          <ac:chgData name="Caleb Maddry" userId="7f505f95dfb4af7a" providerId="LiveId" clId="{DE2E4437-C687-4999-B89E-E45131BB8929}" dt="2024-12-16T16:50:07.114" v="4525"/>
          <ac:picMkLst>
            <pc:docMk/>
            <pc:sldMk cId="3429024422" sldId="259"/>
            <ac:picMk id="1032" creationId="{FD989614-3DF3-F9A2-5C80-D3AFA1193C7D}"/>
          </ac:picMkLst>
        </pc:picChg>
        <pc:picChg chg="add del mod">
          <ac:chgData name="Caleb Maddry" userId="7f505f95dfb4af7a" providerId="LiveId" clId="{DE2E4437-C687-4999-B89E-E45131BB8929}" dt="2024-12-16T16:48:11.694" v="4508" actId="478"/>
          <ac:picMkLst>
            <pc:docMk/>
            <pc:sldMk cId="3429024422" sldId="259"/>
            <ac:picMk id="3074" creationId="{005EFD3F-63C7-6AA1-5A55-A771CBA3EFB5}"/>
          </ac:picMkLst>
        </pc:picChg>
      </pc:sldChg>
      <pc:sldChg chg="add del setBg">
        <pc:chgData name="Caleb Maddry" userId="7f505f95dfb4af7a" providerId="LiveId" clId="{DE2E4437-C687-4999-B89E-E45131BB8929}" dt="2024-12-09T17:27:59.232" v="1329"/>
        <pc:sldMkLst>
          <pc:docMk/>
          <pc:sldMk cId="3888314727" sldId="259"/>
        </pc:sldMkLst>
      </pc:sldChg>
      <pc:sldChg chg="add del setBg">
        <pc:chgData name="Caleb Maddry" userId="7f505f95dfb4af7a" providerId="LiveId" clId="{DE2E4437-C687-4999-B89E-E45131BB8929}" dt="2024-12-09T17:28:18.673" v="1362"/>
        <pc:sldMkLst>
          <pc:docMk/>
          <pc:sldMk cId="178008445" sldId="260"/>
        </pc:sldMkLst>
      </pc:sldChg>
      <pc:sldChg chg="addSp delSp modSp add mod">
        <pc:chgData name="Caleb Maddry" userId="7f505f95dfb4af7a" providerId="LiveId" clId="{DE2E4437-C687-4999-B89E-E45131BB8929}" dt="2024-12-17T03:42:42.853" v="6132" actId="1076"/>
        <pc:sldMkLst>
          <pc:docMk/>
          <pc:sldMk cId="2903010593" sldId="260"/>
        </pc:sldMkLst>
        <pc:spChg chg="mod">
          <ac:chgData name="Caleb Maddry" userId="7f505f95dfb4af7a" providerId="LiveId" clId="{DE2E4437-C687-4999-B89E-E45131BB8929}" dt="2024-12-09T17:28:33.667" v="1415" actId="404"/>
          <ac:spMkLst>
            <pc:docMk/>
            <pc:sldMk cId="2903010593" sldId="260"/>
            <ac:spMk id="2" creationId="{0E00EB79-3FAC-DC7E-83B6-0E6744A92596}"/>
          </ac:spMkLst>
        </pc:spChg>
        <pc:spChg chg="add del mod">
          <ac:chgData name="Caleb Maddry" userId="7f505f95dfb4af7a" providerId="LiveId" clId="{DE2E4437-C687-4999-B89E-E45131BB8929}" dt="2024-12-17T03:37:45.369" v="6044" actId="478"/>
          <ac:spMkLst>
            <pc:docMk/>
            <pc:sldMk cId="2903010593" sldId="260"/>
            <ac:spMk id="3" creationId="{57B6995E-0130-368A-8C0A-0D7FEB44A34F}"/>
          </ac:spMkLst>
        </pc:spChg>
        <pc:spChg chg="mod">
          <ac:chgData name="Caleb Maddry" userId="7f505f95dfb4af7a" providerId="LiveId" clId="{DE2E4437-C687-4999-B89E-E45131BB8929}" dt="2024-12-17T03:39:25.174" v="6108" actId="14100"/>
          <ac:spMkLst>
            <pc:docMk/>
            <pc:sldMk cId="2903010593" sldId="260"/>
            <ac:spMk id="5" creationId="{8EA480FE-60C5-C77D-783D-7C90C7EDB474}"/>
          </ac:spMkLst>
        </pc:spChg>
        <pc:spChg chg="add del mod">
          <ac:chgData name="Caleb Maddry" userId="7f505f95dfb4af7a" providerId="LiveId" clId="{DE2E4437-C687-4999-B89E-E45131BB8929}" dt="2024-12-17T03:41:37.051" v="6128" actId="478"/>
          <ac:spMkLst>
            <pc:docMk/>
            <pc:sldMk cId="2903010593" sldId="260"/>
            <ac:spMk id="16" creationId="{605EA152-86B7-C18B-5EBA-D266D9F9889F}"/>
          </ac:spMkLst>
        </pc:spChg>
        <pc:spChg chg="add mod">
          <ac:chgData name="Caleb Maddry" userId="7f505f95dfb4af7a" providerId="LiveId" clId="{DE2E4437-C687-4999-B89E-E45131BB8929}" dt="2024-12-17T03:42:42.853" v="6132" actId="1076"/>
          <ac:spMkLst>
            <pc:docMk/>
            <pc:sldMk cId="2903010593" sldId="260"/>
            <ac:spMk id="17" creationId="{0DD81F91-EE14-AE81-EAAD-0D3B4FB39759}"/>
          </ac:spMkLst>
        </pc:spChg>
        <pc:spChg chg="add mod">
          <ac:chgData name="Caleb Maddry" userId="7f505f95dfb4af7a" providerId="LiveId" clId="{DE2E4437-C687-4999-B89E-E45131BB8929}" dt="2024-12-17T03:41:45.446" v="6130" actId="1076"/>
          <ac:spMkLst>
            <pc:docMk/>
            <pc:sldMk cId="2903010593" sldId="260"/>
            <ac:spMk id="18" creationId="{A0F8D985-0E0A-D475-00DB-9F28C2FF8A7F}"/>
          </ac:spMkLst>
        </pc:spChg>
        <pc:picChg chg="add del mod modCrop">
          <ac:chgData name="Caleb Maddry" userId="7f505f95dfb4af7a" providerId="LiveId" clId="{DE2E4437-C687-4999-B89E-E45131BB8929}" dt="2024-12-17T03:34:04.313" v="6016" actId="478"/>
          <ac:picMkLst>
            <pc:docMk/>
            <pc:sldMk cId="2903010593" sldId="260"/>
            <ac:picMk id="4" creationId="{06374E5B-30B1-3A1F-E479-5D0E3C204F0E}"/>
          </ac:picMkLst>
        </pc:picChg>
        <pc:picChg chg="add del">
          <ac:chgData name="Caleb Maddry" userId="7f505f95dfb4af7a" providerId="LiveId" clId="{DE2E4437-C687-4999-B89E-E45131BB8929}" dt="2024-12-17T03:36:06.350" v="6025" actId="22"/>
          <ac:picMkLst>
            <pc:docMk/>
            <pc:sldMk cId="2903010593" sldId="260"/>
            <ac:picMk id="7" creationId="{DB8974FC-4527-8505-2215-30F5750408D2}"/>
          </ac:picMkLst>
        </pc:picChg>
        <pc:picChg chg="add del">
          <ac:chgData name="Caleb Maddry" userId="7f505f95dfb4af7a" providerId="LiveId" clId="{DE2E4437-C687-4999-B89E-E45131BB8929}" dt="2024-12-17T03:36:11.736" v="6029" actId="22"/>
          <ac:picMkLst>
            <pc:docMk/>
            <pc:sldMk cId="2903010593" sldId="260"/>
            <ac:picMk id="9" creationId="{DE2A341A-F4A9-2FB4-604C-6A465F5D0F74}"/>
          </ac:picMkLst>
        </pc:picChg>
        <pc:picChg chg="add del mod">
          <ac:chgData name="Caleb Maddry" userId="7f505f95dfb4af7a" providerId="LiveId" clId="{DE2E4437-C687-4999-B89E-E45131BB8929}" dt="2024-12-17T03:36:19.095" v="6035" actId="22"/>
          <ac:picMkLst>
            <pc:docMk/>
            <pc:sldMk cId="2903010593" sldId="260"/>
            <ac:picMk id="11" creationId="{7C2C212F-5246-16C3-D4F2-B375E2F04B41}"/>
          </ac:picMkLst>
        </pc:picChg>
        <pc:picChg chg="add del">
          <ac:chgData name="Caleb Maddry" userId="7f505f95dfb4af7a" providerId="LiveId" clId="{DE2E4437-C687-4999-B89E-E45131BB8929}" dt="2024-12-17T03:36:27.908" v="6037" actId="22"/>
          <ac:picMkLst>
            <pc:docMk/>
            <pc:sldMk cId="2903010593" sldId="260"/>
            <ac:picMk id="13" creationId="{2939AAEE-52EE-1428-FE82-33AEA5084B6C}"/>
          </ac:picMkLst>
        </pc:picChg>
        <pc:picChg chg="add mod">
          <ac:chgData name="Caleb Maddry" userId="7f505f95dfb4af7a" providerId="LiveId" clId="{DE2E4437-C687-4999-B89E-E45131BB8929}" dt="2024-12-17T03:37:54.935" v="6048" actId="14100"/>
          <ac:picMkLst>
            <pc:docMk/>
            <pc:sldMk cId="2903010593" sldId="260"/>
            <ac:picMk id="15" creationId="{4A087CD3-3BAC-9626-0A81-6C00E37CAA27}"/>
          </ac:picMkLst>
        </pc:picChg>
        <pc:picChg chg="add del mod">
          <ac:chgData name="Caleb Maddry" userId="7f505f95dfb4af7a" providerId="LiveId" clId="{DE2E4437-C687-4999-B89E-E45131BB8929}" dt="2024-12-17T03:36:14.741" v="6031" actId="478"/>
          <ac:picMkLst>
            <pc:docMk/>
            <pc:sldMk cId="2903010593" sldId="260"/>
            <ac:picMk id="2052" creationId="{B0875DA3-7353-9437-812A-32B1C0362453}"/>
          </ac:picMkLst>
        </pc:picChg>
      </pc:sldChg>
      <pc:sldChg chg="addSp delSp modSp add mod ord">
        <pc:chgData name="Caleb Maddry" userId="7f505f95dfb4af7a" providerId="LiveId" clId="{DE2E4437-C687-4999-B89E-E45131BB8929}" dt="2024-12-16T17:12:33.763" v="4739" actId="1076"/>
        <pc:sldMkLst>
          <pc:docMk/>
          <pc:sldMk cId="136042574" sldId="261"/>
        </pc:sldMkLst>
        <pc:spChg chg="mod">
          <ac:chgData name="Caleb Maddry" userId="7f505f95dfb4af7a" providerId="LiveId" clId="{DE2E4437-C687-4999-B89E-E45131BB8929}" dt="2024-12-16T17:11:56.903" v="4731" actId="1076"/>
          <ac:spMkLst>
            <pc:docMk/>
            <pc:sldMk cId="136042574" sldId="261"/>
            <ac:spMk id="2" creationId="{C9A11247-3F6B-3642-0898-E9F81C7AF044}"/>
          </ac:spMkLst>
        </pc:spChg>
        <pc:spChg chg="add mod">
          <ac:chgData name="Caleb Maddry" userId="7f505f95dfb4af7a" providerId="LiveId" clId="{DE2E4437-C687-4999-B89E-E45131BB8929}" dt="2024-12-16T17:11:29.598" v="4703" actId="1076"/>
          <ac:spMkLst>
            <pc:docMk/>
            <pc:sldMk cId="136042574" sldId="261"/>
            <ac:spMk id="3" creationId="{8E4616E3-34FA-2809-FE4A-49C5A629A1AC}"/>
          </ac:spMkLst>
        </pc:spChg>
        <pc:spChg chg="add mod">
          <ac:chgData name="Caleb Maddry" userId="7f505f95dfb4af7a" providerId="LiveId" clId="{DE2E4437-C687-4999-B89E-E45131BB8929}" dt="2024-12-16T17:11:43.553" v="4727" actId="20577"/>
          <ac:spMkLst>
            <pc:docMk/>
            <pc:sldMk cId="136042574" sldId="261"/>
            <ac:spMk id="4" creationId="{9F4BF9ED-7274-34A4-CE30-1CA71F9B8D63}"/>
          </ac:spMkLst>
        </pc:spChg>
        <pc:spChg chg="mod">
          <ac:chgData name="Caleb Maddry" userId="7f505f95dfb4af7a" providerId="LiveId" clId="{DE2E4437-C687-4999-B89E-E45131BB8929}" dt="2024-12-16T17:11:25.346" v="4702" actId="1076"/>
          <ac:spMkLst>
            <pc:docMk/>
            <pc:sldMk cId="136042574" sldId="261"/>
            <ac:spMk id="5" creationId="{E4A18B74-74BE-3312-1525-3A577D99662F}"/>
          </ac:spMkLst>
        </pc:spChg>
        <pc:picChg chg="add del mod">
          <ac:chgData name="Caleb Maddry" userId="7f505f95dfb4af7a" providerId="LiveId" clId="{DE2E4437-C687-4999-B89E-E45131BB8929}" dt="2024-12-10T18:32:29.010" v="3276" actId="478"/>
          <ac:picMkLst>
            <pc:docMk/>
            <pc:sldMk cId="136042574" sldId="261"/>
            <ac:picMk id="6" creationId="{8EBB7BD1-5AFF-8EE1-BC54-1C67A7FCE45A}"/>
          </ac:picMkLst>
        </pc:picChg>
        <pc:picChg chg="add del mod">
          <ac:chgData name="Caleb Maddry" userId="7f505f95dfb4af7a" providerId="LiveId" clId="{DE2E4437-C687-4999-B89E-E45131BB8929}" dt="2024-12-10T18:32:29.010" v="3276" actId="478"/>
          <ac:picMkLst>
            <pc:docMk/>
            <pc:sldMk cId="136042574" sldId="261"/>
            <ac:picMk id="8" creationId="{0EDB425D-52CD-BC83-1CE4-CEDC0C6309E9}"/>
          </ac:picMkLst>
        </pc:picChg>
        <pc:picChg chg="add del mod">
          <ac:chgData name="Caleb Maddry" userId="7f505f95dfb4af7a" providerId="LiveId" clId="{DE2E4437-C687-4999-B89E-E45131BB8929}" dt="2024-12-10T18:32:29.010" v="3276" actId="478"/>
          <ac:picMkLst>
            <pc:docMk/>
            <pc:sldMk cId="136042574" sldId="261"/>
            <ac:picMk id="10" creationId="{BA248B49-128E-D34A-FE17-EC60051CFB83}"/>
          </ac:picMkLst>
        </pc:picChg>
        <pc:picChg chg="add del mod">
          <ac:chgData name="Caleb Maddry" userId="7f505f95dfb4af7a" providerId="LiveId" clId="{DE2E4437-C687-4999-B89E-E45131BB8929}" dt="2024-12-10T18:33:10.054" v="3286" actId="478"/>
          <ac:picMkLst>
            <pc:docMk/>
            <pc:sldMk cId="136042574" sldId="261"/>
            <ac:picMk id="12" creationId="{C0BC6941-D983-54DA-B4B7-0182C0B9F030}"/>
          </ac:picMkLst>
        </pc:picChg>
        <pc:picChg chg="add del mod">
          <ac:chgData name="Caleb Maddry" userId="7f505f95dfb4af7a" providerId="LiveId" clId="{DE2E4437-C687-4999-B89E-E45131BB8929}" dt="2024-12-10T18:33:28.238" v="3291" actId="478"/>
          <ac:picMkLst>
            <pc:docMk/>
            <pc:sldMk cId="136042574" sldId="261"/>
            <ac:picMk id="14" creationId="{E84B8436-B41C-02F6-4934-FBB5EF6D9516}"/>
          </ac:picMkLst>
        </pc:picChg>
        <pc:picChg chg="add mod ord">
          <ac:chgData name="Caleb Maddry" userId="7f505f95dfb4af7a" providerId="LiveId" clId="{DE2E4437-C687-4999-B89E-E45131BB8929}" dt="2024-12-16T17:11:16.146" v="4700" actId="1076"/>
          <ac:picMkLst>
            <pc:docMk/>
            <pc:sldMk cId="136042574" sldId="261"/>
            <ac:picMk id="16" creationId="{E793231A-7847-6008-29D9-36A98D26054E}"/>
          </ac:picMkLst>
        </pc:picChg>
        <pc:picChg chg="add mod modCrop">
          <ac:chgData name="Caleb Maddry" userId="7f505f95dfb4af7a" providerId="LiveId" clId="{DE2E4437-C687-4999-B89E-E45131BB8929}" dt="2024-12-16T17:12:33.763" v="4739" actId="1076"/>
          <ac:picMkLst>
            <pc:docMk/>
            <pc:sldMk cId="136042574" sldId="261"/>
            <ac:picMk id="18" creationId="{46255CE0-275E-A50E-1678-5A749BC2552B}"/>
          </ac:picMkLst>
        </pc:picChg>
      </pc:sldChg>
      <pc:sldChg chg="add del setBg">
        <pc:chgData name="Caleb Maddry" userId="7f505f95dfb4af7a" providerId="LiveId" clId="{DE2E4437-C687-4999-B89E-E45131BB8929}" dt="2024-12-09T17:31:15.592" v="1733"/>
        <pc:sldMkLst>
          <pc:docMk/>
          <pc:sldMk cId="2444249984" sldId="261"/>
        </pc:sldMkLst>
      </pc:sldChg>
      <pc:sldChg chg="add del setBg">
        <pc:chgData name="Caleb Maddry" userId="7f505f95dfb4af7a" providerId="LiveId" clId="{DE2E4437-C687-4999-B89E-E45131BB8929}" dt="2024-12-09T17:31:26.696" v="1736"/>
        <pc:sldMkLst>
          <pc:docMk/>
          <pc:sldMk cId="1917063108" sldId="262"/>
        </pc:sldMkLst>
      </pc:sldChg>
      <pc:sldChg chg="addSp delSp modSp add mod">
        <pc:chgData name="Caleb Maddry" userId="7f505f95dfb4af7a" providerId="LiveId" clId="{DE2E4437-C687-4999-B89E-E45131BB8929}" dt="2024-12-16T17:16:43.795" v="4805" actId="403"/>
        <pc:sldMkLst>
          <pc:docMk/>
          <pc:sldMk cId="3837931261" sldId="262"/>
        </pc:sldMkLst>
        <pc:spChg chg="mod">
          <ac:chgData name="Caleb Maddry" userId="7f505f95dfb4af7a" providerId="LiveId" clId="{DE2E4437-C687-4999-B89E-E45131BB8929}" dt="2024-12-16T17:16:43.795" v="4805" actId="403"/>
          <ac:spMkLst>
            <pc:docMk/>
            <pc:sldMk cId="3837931261" sldId="262"/>
            <ac:spMk id="2" creationId="{174AB96D-22FD-8341-C5EC-837ADCD654B9}"/>
          </ac:spMkLst>
        </pc:spChg>
        <pc:spChg chg="del">
          <ac:chgData name="Caleb Maddry" userId="7f505f95dfb4af7a" providerId="LiveId" clId="{DE2E4437-C687-4999-B89E-E45131BB8929}" dt="2024-12-09T17:31:31.936" v="1747" actId="478"/>
          <ac:spMkLst>
            <pc:docMk/>
            <pc:sldMk cId="3837931261" sldId="262"/>
            <ac:spMk id="3" creationId="{1841E890-1732-8B48-4511-000846BC8C8E}"/>
          </ac:spMkLst>
        </pc:spChg>
        <pc:spChg chg="add del mod">
          <ac:chgData name="Caleb Maddry" userId="7f505f95dfb4af7a" providerId="LiveId" clId="{DE2E4437-C687-4999-B89E-E45131BB8929}" dt="2024-12-09T17:31:34.996" v="1748" actId="478"/>
          <ac:spMkLst>
            <pc:docMk/>
            <pc:sldMk cId="3837931261" sldId="262"/>
            <ac:spMk id="5" creationId="{28BF85CC-2A35-32BD-EB41-8F0F97C29266}"/>
          </ac:spMkLst>
        </pc:spChg>
      </pc:sldChg>
      <pc:sldChg chg="addSp delSp modSp add mod">
        <pc:chgData name="Caleb Maddry" userId="7f505f95dfb4af7a" providerId="LiveId" clId="{DE2E4437-C687-4999-B89E-E45131BB8929}" dt="2024-12-17T14:02:15.638" v="7341" actId="1076"/>
        <pc:sldMkLst>
          <pc:docMk/>
          <pc:sldMk cId="2187606562" sldId="263"/>
        </pc:sldMkLst>
        <pc:spChg chg="mod">
          <ac:chgData name="Caleb Maddry" userId="7f505f95dfb4af7a" providerId="LiveId" clId="{DE2E4437-C687-4999-B89E-E45131BB8929}" dt="2024-12-17T14:02:05.357" v="7339" actId="1076"/>
          <ac:spMkLst>
            <pc:docMk/>
            <pc:sldMk cId="2187606562" sldId="263"/>
            <ac:spMk id="2" creationId="{0F2FAB68-2910-9F2E-339E-AE888121A199}"/>
          </ac:spMkLst>
        </pc:spChg>
        <pc:spChg chg="mod">
          <ac:chgData name="Caleb Maddry" userId="7f505f95dfb4af7a" providerId="LiveId" clId="{DE2E4437-C687-4999-B89E-E45131BB8929}" dt="2024-12-17T04:04:14.940" v="7309" actId="1076"/>
          <ac:spMkLst>
            <pc:docMk/>
            <pc:sldMk cId="2187606562" sldId="263"/>
            <ac:spMk id="5" creationId="{F8AD4ED1-31FC-5FE5-30B1-FF19FA74DAE2}"/>
          </ac:spMkLst>
        </pc:spChg>
        <pc:spChg chg="add del mod">
          <ac:chgData name="Caleb Maddry" userId="7f505f95dfb4af7a" providerId="LiveId" clId="{DE2E4437-C687-4999-B89E-E45131BB8929}" dt="2024-12-17T03:53:25.715" v="6793" actId="478"/>
          <ac:spMkLst>
            <pc:docMk/>
            <pc:sldMk cId="2187606562" sldId="263"/>
            <ac:spMk id="8" creationId="{BC31C752-A15A-CFFB-1B97-50D8B47DD377}"/>
          </ac:spMkLst>
        </pc:spChg>
        <pc:spChg chg="add del mod">
          <ac:chgData name="Caleb Maddry" userId="7f505f95dfb4af7a" providerId="LiveId" clId="{DE2E4437-C687-4999-B89E-E45131BB8929}" dt="2024-12-17T03:53:32.720" v="6796" actId="478"/>
          <ac:spMkLst>
            <pc:docMk/>
            <pc:sldMk cId="2187606562" sldId="263"/>
            <ac:spMk id="9" creationId="{5C3FBD09-25AE-EFB4-404D-7FC65E8C3802}"/>
          </ac:spMkLst>
        </pc:spChg>
        <pc:spChg chg="add mod">
          <ac:chgData name="Caleb Maddry" userId="7f505f95dfb4af7a" providerId="LiveId" clId="{DE2E4437-C687-4999-B89E-E45131BB8929}" dt="2024-12-17T04:04:27.458" v="7312" actId="1076"/>
          <ac:spMkLst>
            <pc:docMk/>
            <pc:sldMk cId="2187606562" sldId="263"/>
            <ac:spMk id="10" creationId="{48792C06-52CB-198B-E226-828DFE095622}"/>
          </ac:spMkLst>
        </pc:spChg>
        <pc:spChg chg="add mod">
          <ac:chgData name="Caleb Maddry" userId="7f505f95dfb4af7a" providerId="LiveId" clId="{DE2E4437-C687-4999-B89E-E45131BB8929}" dt="2024-12-17T04:04:46.808" v="7333" actId="20577"/>
          <ac:spMkLst>
            <pc:docMk/>
            <pc:sldMk cId="2187606562" sldId="263"/>
            <ac:spMk id="11" creationId="{44B03EB5-E332-A600-C632-DF5C9ADD79D2}"/>
          </ac:spMkLst>
        </pc:spChg>
        <pc:spChg chg="add mod">
          <ac:chgData name="Caleb Maddry" userId="7f505f95dfb4af7a" providerId="LiveId" clId="{DE2E4437-C687-4999-B89E-E45131BB8929}" dt="2024-12-17T14:02:13.526" v="7340" actId="1076"/>
          <ac:spMkLst>
            <pc:docMk/>
            <pc:sldMk cId="2187606562" sldId="263"/>
            <ac:spMk id="12" creationId="{475E8DC9-D8B0-E4E0-A53B-B8BC2E7C01DB}"/>
          </ac:spMkLst>
        </pc:spChg>
        <pc:spChg chg="add mod">
          <ac:chgData name="Caleb Maddry" userId="7f505f95dfb4af7a" providerId="LiveId" clId="{DE2E4437-C687-4999-B89E-E45131BB8929}" dt="2024-12-17T04:03:57.100" v="7306"/>
          <ac:spMkLst>
            <pc:docMk/>
            <pc:sldMk cId="2187606562" sldId="263"/>
            <ac:spMk id="13" creationId="{1CFB3832-16F7-6CF8-EFC7-C2D81A93E7BA}"/>
          </ac:spMkLst>
        </pc:spChg>
        <pc:picChg chg="add del mod">
          <ac:chgData name="Caleb Maddry" userId="7f505f95dfb4af7a" providerId="LiveId" clId="{DE2E4437-C687-4999-B89E-E45131BB8929}" dt="2024-12-17T03:53:24.428" v="6792" actId="478"/>
          <ac:picMkLst>
            <pc:docMk/>
            <pc:sldMk cId="2187606562" sldId="263"/>
            <ac:picMk id="3" creationId="{0C8AAC0C-A4DD-1886-3A80-A8D0BFE5BA79}"/>
          </ac:picMkLst>
        </pc:picChg>
        <pc:picChg chg="add del mod">
          <ac:chgData name="Caleb Maddry" userId="7f505f95dfb4af7a" providerId="LiveId" clId="{DE2E4437-C687-4999-B89E-E45131BB8929}" dt="2024-12-17T02:55:31.570" v="5200" actId="27803"/>
          <ac:picMkLst>
            <pc:docMk/>
            <pc:sldMk cId="2187606562" sldId="263"/>
            <ac:picMk id="6" creationId="{4721C786-C532-E541-0F92-DADE09F587DA}"/>
          </ac:picMkLst>
        </pc:picChg>
        <pc:picChg chg="del mod modCrop">
          <ac:chgData name="Caleb Maddry" userId="7f505f95dfb4af7a" providerId="LiveId" clId="{DE2E4437-C687-4999-B89E-E45131BB8929}" dt="2024-12-17T03:53:26.248" v="6794" actId="478"/>
          <ac:picMkLst>
            <pc:docMk/>
            <pc:sldMk cId="2187606562" sldId="263"/>
            <ac:picMk id="7" creationId="{4721C786-C532-E541-0F92-DADE09F587DA}"/>
          </ac:picMkLst>
        </pc:picChg>
        <pc:picChg chg="add mod">
          <ac:chgData name="Caleb Maddry" userId="7f505f95dfb4af7a" providerId="LiveId" clId="{DE2E4437-C687-4999-B89E-E45131BB8929}" dt="2024-12-17T14:02:15.638" v="7341" actId="1076"/>
          <ac:picMkLst>
            <pc:docMk/>
            <pc:sldMk cId="2187606562" sldId="263"/>
            <ac:picMk id="14" creationId="{2B9ABDAA-8AB4-08A5-9654-086795FAA3EC}"/>
          </ac:picMkLst>
        </pc:picChg>
        <pc:picChg chg="add mod">
          <ac:chgData name="Caleb Maddry" userId="7f505f95dfb4af7a" providerId="LiveId" clId="{DE2E4437-C687-4999-B89E-E45131BB8929}" dt="2024-12-17T04:04:54.824" v="7336" actId="1076"/>
          <ac:picMkLst>
            <pc:docMk/>
            <pc:sldMk cId="2187606562" sldId="263"/>
            <ac:picMk id="7170" creationId="{E431F93E-EE75-DA17-B9C7-82CAFCD72929}"/>
          </ac:picMkLst>
        </pc:picChg>
        <pc:picChg chg="add mod">
          <ac:chgData name="Caleb Maddry" userId="7f505f95dfb4af7a" providerId="LiveId" clId="{DE2E4437-C687-4999-B89E-E45131BB8929}" dt="2024-12-17T04:04:57.314" v="7337" actId="1076"/>
          <ac:picMkLst>
            <pc:docMk/>
            <pc:sldMk cId="2187606562" sldId="263"/>
            <ac:picMk id="7172" creationId="{BC7DE38A-F985-E2A6-0868-B6642238DB37}"/>
          </ac:picMkLst>
        </pc:picChg>
        <pc:picChg chg="add mod">
          <ac:chgData name="Caleb Maddry" userId="7f505f95dfb4af7a" providerId="LiveId" clId="{DE2E4437-C687-4999-B89E-E45131BB8929}" dt="2024-12-17T04:04:53.271" v="7335" actId="1076"/>
          <ac:picMkLst>
            <pc:docMk/>
            <pc:sldMk cId="2187606562" sldId="263"/>
            <ac:picMk id="7174" creationId="{756B8CC4-AC94-30D2-5360-6D010987950F}"/>
          </ac:picMkLst>
        </pc:picChg>
      </pc:sldChg>
      <pc:sldChg chg="add del setBg">
        <pc:chgData name="Caleb Maddry" userId="7f505f95dfb4af7a" providerId="LiveId" clId="{DE2E4437-C687-4999-B89E-E45131BB8929}" dt="2024-12-09T17:33:04.039" v="1885"/>
        <pc:sldMkLst>
          <pc:docMk/>
          <pc:sldMk cId="2641901323" sldId="263"/>
        </pc:sldMkLst>
      </pc:sldChg>
      <pc:sldChg chg="add del setBg">
        <pc:chgData name="Caleb Maddry" userId="7f505f95dfb4af7a" providerId="LiveId" clId="{DE2E4437-C687-4999-B89E-E45131BB8929}" dt="2024-12-09T17:39:38.361" v="2441"/>
        <pc:sldMkLst>
          <pc:docMk/>
          <pc:sldMk cId="1431778932" sldId="264"/>
        </pc:sldMkLst>
      </pc:sldChg>
      <pc:sldChg chg="addSp delSp modSp add mod">
        <pc:chgData name="Caleb Maddry" userId="7f505f95dfb4af7a" providerId="LiveId" clId="{DE2E4437-C687-4999-B89E-E45131BB8929}" dt="2024-12-17T14:29:13.819" v="7370" actId="208"/>
        <pc:sldMkLst>
          <pc:docMk/>
          <pc:sldMk cId="1625252730" sldId="264"/>
        </pc:sldMkLst>
        <pc:spChg chg="mod">
          <ac:chgData name="Caleb Maddry" userId="7f505f95dfb4af7a" providerId="LiveId" clId="{DE2E4437-C687-4999-B89E-E45131BB8929}" dt="2024-12-16T17:12:22.066" v="4735" actId="1076"/>
          <ac:spMkLst>
            <pc:docMk/>
            <pc:sldMk cId="1625252730" sldId="264"/>
            <ac:spMk id="2" creationId="{56C2307C-C799-FE5B-33C1-148820F47A1B}"/>
          </ac:spMkLst>
        </pc:spChg>
        <pc:spChg chg="mod">
          <ac:chgData name="Caleb Maddry" userId="7f505f95dfb4af7a" providerId="LiveId" clId="{DE2E4437-C687-4999-B89E-E45131BB8929}" dt="2024-12-17T02:07:08.228" v="5041" actId="207"/>
          <ac:spMkLst>
            <pc:docMk/>
            <pc:sldMk cId="1625252730" sldId="264"/>
            <ac:spMk id="3" creationId="{67563C4B-0ACE-C791-C09C-0219ABEBD2B7}"/>
          </ac:spMkLst>
        </pc:spChg>
        <pc:spChg chg="add mod">
          <ac:chgData name="Caleb Maddry" userId="7f505f95dfb4af7a" providerId="LiveId" clId="{DE2E4437-C687-4999-B89E-E45131BB8929}" dt="2024-12-16T17:13:16.234" v="4768" actId="20577"/>
          <ac:spMkLst>
            <pc:docMk/>
            <pc:sldMk cId="1625252730" sldId="264"/>
            <ac:spMk id="4" creationId="{AE0576F5-1E15-B737-4555-E9A4A079AA43}"/>
          </ac:spMkLst>
        </pc:spChg>
        <pc:spChg chg="mod">
          <ac:chgData name="Caleb Maddry" userId="7f505f95dfb4af7a" providerId="LiveId" clId="{DE2E4437-C687-4999-B89E-E45131BB8929}" dt="2024-12-17T02:06:58.110" v="5037" actId="207"/>
          <ac:spMkLst>
            <pc:docMk/>
            <pc:sldMk cId="1625252730" sldId="264"/>
            <ac:spMk id="5" creationId="{84D880D4-0E5E-2B2E-81CD-F72AEED607F6}"/>
          </ac:spMkLst>
        </pc:spChg>
        <pc:picChg chg="add del mod">
          <ac:chgData name="Caleb Maddry" userId="7f505f95dfb4af7a" providerId="LiveId" clId="{DE2E4437-C687-4999-B89E-E45131BB8929}" dt="2024-12-10T18:41:26.226" v="3366" actId="478"/>
          <ac:picMkLst>
            <pc:docMk/>
            <pc:sldMk cId="1625252730" sldId="264"/>
            <ac:picMk id="6" creationId="{1AA8D08F-2F2B-DBC3-DE9A-D06CB345CABE}"/>
          </ac:picMkLst>
        </pc:picChg>
        <pc:picChg chg="add mod modCrop">
          <ac:chgData name="Caleb Maddry" userId="7f505f95dfb4af7a" providerId="LiveId" clId="{DE2E4437-C687-4999-B89E-E45131BB8929}" dt="2024-12-17T14:29:13.819" v="7370" actId="208"/>
          <ac:picMkLst>
            <pc:docMk/>
            <pc:sldMk cId="1625252730" sldId="264"/>
            <ac:picMk id="7" creationId="{A87676ED-8F58-03F8-EE78-E599344411E6}"/>
          </ac:picMkLst>
        </pc:picChg>
        <pc:picChg chg="add del mod">
          <ac:chgData name="Caleb Maddry" userId="7f505f95dfb4af7a" providerId="LiveId" clId="{DE2E4437-C687-4999-B89E-E45131BB8929}" dt="2024-12-10T18:44:34.373" v="3380" actId="478"/>
          <ac:picMkLst>
            <pc:docMk/>
            <pc:sldMk cId="1625252730" sldId="264"/>
            <ac:picMk id="8" creationId="{2B158C47-3791-94B4-6C5E-93EE4F9AC991}"/>
          </ac:picMkLst>
        </pc:picChg>
        <pc:picChg chg="add del mod">
          <ac:chgData name="Caleb Maddry" userId="7f505f95dfb4af7a" providerId="LiveId" clId="{DE2E4437-C687-4999-B89E-E45131BB8929}" dt="2024-12-10T18:41:34.332" v="3369" actId="478"/>
          <ac:picMkLst>
            <pc:docMk/>
            <pc:sldMk cId="1625252730" sldId="264"/>
            <ac:picMk id="10" creationId="{3479FA0B-B8C9-03D9-48C5-4850178AAB07}"/>
          </ac:picMkLst>
        </pc:picChg>
        <pc:picChg chg="add del mod modCrop">
          <ac:chgData name="Caleb Maddry" userId="7f505f95dfb4af7a" providerId="LiveId" clId="{DE2E4437-C687-4999-B89E-E45131BB8929}" dt="2024-12-17T14:28:24.280" v="7357" actId="478"/>
          <ac:picMkLst>
            <pc:docMk/>
            <pc:sldMk cId="1625252730" sldId="264"/>
            <ac:picMk id="12" creationId="{2957D054-C0E5-5F00-7203-74033943E35D}"/>
          </ac:picMkLst>
        </pc:picChg>
        <pc:picChg chg="add mod">
          <ac:chgData name="Caleb Maddry" userId="7f505f95dfb4af7a" providerId="LiveId" clId="{DE2E4437-C687-4999-B89E-E45131BB8929}" dt="2024-12-16T17:12:49.730" v="4742" actId="1076"/>
          <ac:picMkLst>
            <pc:docMk/>
            <pc:sldMk cId="1625252730" sldId="264"/>
            <ac:picMk id="14" creationId="{C418D008-CC20-F65A-2D35-05D50D47F9B9}"/>
          </ac:picMkLst>
        </pc:picChg>
      </pc:sldChg>
      <pc:sldChg chg="delSp modSp add del mod">
        <pc:chgData name="Caleb Maddry" userId="7f505f95dfb4af7a" providerId="LiveId" clId="{DE2E4437-C687-4999-B89E-E45131BB8929}" dt="2024-12-16T15:19:22.395" v="3673" actId="47"/>
        <pc:sldMkLst>
          <pc:docMk/>
          <pc:sldMk cId="196312212" sldId="265"/>
        </pc:sldMkLst>
        <pc:spChg chg="mod">
          <ac:chgData name="Caleb Maddry" userId="7f505f95dfb4af7a" providerId="LiveId" clId="{DE2E4437-C687-4999-B89E-E45131BB8929}" dt="2024-12-09T17:46:02.445" v="3050" actId="1076"/>
          <ac:spMkLst>
            <pc:docMk/>
            <pc:sldMk cId="196312212" sldId="265"/>
            <ac:spMk id="2" creationId="{02F85663-0FA9-A4E8-390D-99DE2FDB01BE}"/>
          </ac:spMkLst>
        </pc:spChg>
        <pc:spChg chg="del">
          <ac:chgData name="Caleb Maddry" userId="7f505f95dfb4af7a" providerId="LiveId" clId="{DE2E4437-C687-4999-B89E-E45131BB8929}" dt="2024-12-09T17:45:32.417" v="3043" actId="478"/>
          <ac:spMkLst>
            <pc:docMk/>
            <pc:sldMk cId="196312212" sldId="265"/>
            <ac:spMk id="3" creationId="{51E4D4A0-D7A6-7058-BD09-E7EEE09C1AB9}"/>
          </ac:spMkLst>
        </pc:spChg>
        <pc:spChg chg="mod">
          <ac:chgData name="Caleb Maddry" userId="7f505f95dfb4af7a" providerId="LiveId" clId="{DE2E4437-C687-4999-B89E-E45131BB8929}" dt="2024-12-09T17:45:40.624" v="3045" actId="14100"/>
          <ac:spMkLst>
            <pc:docMk/>
            <pc:sldMk cId="196312212" sldId="265"/>
            <ac:spMk id="5" creationId="{2869FBEF-50D1-293C-B47D-36C79466A9A6}"/>
          </ac:spMkLst>
        </pc:spChg>
      </pc:sldChg>
      <pc:sldChg chg="add del setBg">
        <pc:chgData name="Caleb Maddry" userId="7f505f95dfb4af7a" providerId="LiveId" clId="{DE2E4437-C687-4999-B89E-E45131BB8929}" dt="2024-12-09T17:40:00.833" v="2492"/>
        <pc:sldMkLst>
          <pc:docMk/>
          <pc:sldMk cId="404103341" sldId="265"/>
        </pc:sldMkLst>
      </pc:sldChg>
      <pc:sldChg chg="new del">
        <pc:chgData name="Caleb Maddry" userId="7f505f95dfb4af7a" providerId="LiveId" clId="{DE2E4437-C687-4999-B89E-E45131BB8929}" dt="2024-12-09T17:42:58.368" v="2779" actId="47"/>
        <pc:sldMkLst>
          <pc:docMk/>
          <pc:sldMk cId="365875688" sldId="266"/>
        </pc:sldMkLst>
      </pc:sldChg>
      <pc:sldChg chg="add del">
        <pc:chgData name="Caleb Maddry" userId="7f505f95dfb4af7a" providerId="LiveId" clId="{DE2E4437-C687-4999-B89E-E45131BB8929}" dt="2024-12-09T17:47:07.135" v="3111" actId="47"/>
        <pc:sldMkLst>
          <pc:docMk/>
          <pc:sldMk cId="1501486452" sldId="266"/>
        </pc:sldMkLst>
      </pc:sldChg>
      <pc:sldChg chg="add del setBg">
        <pc:chgData name="Caleb Maddry" userId="7f505f95dfb4af7a" providerId="LiveId" clId="{DE2E4437-C687-4999-B89E-E45131BB8929}" dt="2024-12-09T17:47:01.623" v="3106"/>
        <pc:sldMkLst>
          <pc:docMk/>
          <pc:sldMk cId="1647480202" sldId="266"/>
        </pc:sldMkLst>
      </pc:sldChg>
      <pc:sldChg chg="add del setBg">
        <pc:chgData name="Caleb Maddry" userId="7f505f95dfb4af7a" providerId="LiveId" clId="{DE2E4437-C687-4999-B89E-E45131BB8929}" dt="2024-12-09T17:47:05.818" v="3109"/>
        <pc:sldMkLst>
          <pc:docMk/>
          <pc:sldMk cId="2950783663" sldId="267"/>
        </pc:sldMkLst>
      </pc:sldChg>
      <pc:sldChg chg="addSp delSp modSp add mod ord">
        <pc:chgData name="Caleb Maddry" userId="7f505f95dfb4af7a" providerId="LiveId" clId="{DE2E4437-C687-4999-B89E-E45131BB8929}" dt="2024-12-17T14:51:46.775" v="7396" actId="1076"/>
        <pc:sldMkLst>
          <pc:docMk/>
          <pc:sldMk cId="3509928116" sldId="267"/>
        </pc:sldMkLst>
        <pc:spChg chg="mod">
          <ac:chgData name="Caleb Maddry" userId="7f505f95dfb4af7a" providerId="LiveId" clId="{DE2E4437-C687-4999-B89E-E45131BB8929}" dt="2024-12-09T17:47:26.121" v="3182" actId="20577"/>
          <ac:spMkLst>
            <pc:docMk/>
            <pc:sldMk cId="3509928116" sldId="267"/>
            <ac:spMk id="2" creationId="{2F8134C2-1D32-CA1B-FF54-9F31CC429FE9}"/>
          </ac:spMkLst>
        </pc:spChg>
        <pc:spChg chg="mod">
          <ac:chgData name="Caleb Maddry" userId="7f505f95dfb4af7a" providerId="LiveId" clId="{DE2E4437-C687-4999-B89E-E45131BB8929}" dt="2024-12-09T17:47:59.966" v="3261" actId="20577"/>
          <ac:spMkLst>
            <pc:docMk/>
            <pc:sldMk cId="3509928116" sldId="267"/>
            <ac:spMk id="3" creationId="{293D80A7-D7CC-6656-0FC3-F6A42BA683DD}"/>
          </ac:spMkLst>
        </pc:spChg>
        <pc:spChg chg="mod">
          <ac:chgData name="Caleb Maddry" userId="7f505f95dfb4af7a" providerId="LiveId" clId="{DE2E4437-C687-4999-B89E-E45131BB8929}" dt="2024-12-09T19:24:34.983" v="3265" actId="1076"/>
          <ac:spMkLst>
            <pc:docMk/>
            <pc:sldMk cId="3509928116" sldId="267"/>
            <ac:spMk id="5" creationId="{50579B71-D2AF-7FC0-BB6D-3E5133BDC0AE}"/>
          </ac:spMkLst>
        </pc:spChg>
        <pc:picChg chg="add del mod">
          <ac:chgData name="Caleb Maddry" userId="7f505f95dfb4af7a" providerId="LiveId" clId="{DE2E4437-C687-4999-B89E-E45131BB8929}" dt="2024-12-17T14:51:42.801" v="7393" actId="478"/>
          <ac:picMkLst>
            <pc:docMk/>
            <pc:sldMk cId="3509928116" sldId="267"/>
            <ac:picMk id="6" creationId="{B4E0C0D1-D26E-4869-5AA4-213B57EA9700}"/>
          </ac:picMkLst>
        </pc:picChg>
        <pc:picChg chg="add del mod">
          <ac:chgData name="Caleb Maddry" userId="7f505f95dfb4af7a" providerId="LiveId" clId="{DE2E4437-C687-4999-B89E-E45131BB8929}" dt="2024-12-17T14:50:04.750" v="7389" actId="478"/>
          <ac:picMkLst>
            <pc:docMk/>
            <pc:sldMk cId="3509928116" sldId="267"/>
            <ac:picMk id="8" creationId="{0C83329F-8451-4888-23CE-667A9C0CCA3F}"/>
          </ac:picMkLst>
        </pc:picChg>
        <pc:picChg chg="add mod">
          <ac:chgData name="Caleb Maddry" userId="7f505f95dfb4af7a" providerId="LiveId" clId="{DE2E4437-C687-4999-B89E-E45131BB8929}" dt="2024-12-17T14:51:46.775" v="7396" actId="1076"/>
          <ac:picMkLst>
            <pc:docMk/>
            <pc:sldMk cId="3509928116" sldId="267"/>
            <ac:picMk id="10" creationId="{134D3854-1573-A71B-2EC3-001296C01B39}"/>
          </ac:picMkLst>
        </pc:picChg>
      </pc:sldChg>
      <pc:sldChg chg="add del">
        <pc:chgData name="Caleb Maddry" userId="7f505f95dfb4af7a" providerId="LiveId" clId="{DE2E4437-C687-4999-B89E-E45131BB8929}" dt="2024-12-10T18:38:47.425" v="3361" actId="47"/>
        <pc:sldMkLst>
          <pc:docMk/>
          <pc:sldMk cId="3036777" sldId="268"/>
        </pc:sldMkLst>
      </pc:sldChg>
      <pc:sldChg chg="addSp delSp modSp add mod">
        <pc:chgData name="Caleb Maddry" userId="7f505f95dfb4af7a" providerId="LiveId" clId="{DE2E4437-C687-4999-B89E-E45131BB8929}" dt="2024-12-17T14:03:47.364" v="7356" actId="207"/>
        <pc:sldMkLst>
          <pc:docMk/>
          <pc:sldMk cId="2790803067" sldId="268"/>
        </pc:sldMkLst>
        <pc:spChg chg="mod">
          <ac:chgData name="Caleb Maddry" userId="7f505f95dfb4af7a" providerId="LiveId" clId="{DE2E4437-C687-4999-B89E-E45131BB8929}" dt="2024-12-16T16:51:39.258" v="4578" actId="1076"/>
          <ac:spMkLst>
            <pc:docMk/>
            <pc:sldMk cId="2790803067" sldId="268"/>
            <ac:spMk id="2" creationId="{2FE68713-30A4-1588-E1CA-5C092D52FDC6}"/>
          </ac:spMkLst>
        </pc:spChg>
        <pc:spChg chg="add del mod">
          <ac:chgData name="Caleb Maddry" userId="7f505f95dfb4af7a" providerId="LiveId" clId="{DE2E4437-C687-4999-B89E-E45131BB8929}" dt="2024-12-16T16:50:31.673" v="4554" actId="478"/>
          <ac:spMkLst>
            <pc:docMk/>
            <pc:sldMk cId="2790803067" sldId="268"/>
            <ac:spMk id="3" creationId="{D19BDF02-BB16-6E1E-EC44-A1745A27216F}"/>
          </ac:spMkLst>
        </pc:spChg>
        <pc:spChg chg="mod">
          <ac:chgData name="Caleb Maddry" userId="7f505f95dfb4af7a" providerId="LiveId" clId="{DE2E4437-C687-4999-B89E-E45131BB8929}" dt="2024-12-17T14:03:47.364" v="7356" actId="207"/>
          <ac:spMkLst>
            <pc:docMk/>
            <pc:sldMk cId="2790803067" sldId="268"/>
            <ac:spMk id="5" creationId="{CCDC4F50-7DEE-D332-62B9-E4E3A9E4D593}"/>
          </ac:spMkLst>
        </pc:spChg>
        <pc:spChg chg="add mod">
          <ac:chgData name="Caleb Maddry" userId="7f505f95dfb4af7a" providerId="LiveId" clId="{DE2E4437-C687-4999-B89E-E45131BB8929}" dt="2024-12-17T14:03:44.232" v="7355" actId="207"/>
          <ac:spMkLst>
            <pc:docMk/>
            <pc:sldMk cId="2790803067" sldId="268"/>
            <ac:spMk id="8" creationId="{90958198-BDFE-938F-E6C1-BD81859000EB}"/>
          </ac:spMkLst>
        </pc:spChg>
        <pc:spChg chg="add mod">
          <ac:chgData name="Caleb Maddry" userId="7f505f95dfb4af7a" providerId="LiveId" clId="{DE2E4437-C687-4999-B89E-E45131BB8929}" dt="2024-12-11T17:31:27.392" v="3635" actId="1076"/>
          <ac:spMkLst>
            <pc:docMk/>
            <pc:sldMk cId="2790803067" sldId="268"/>
            <ac:spMk id="9" creationId="{592F1D1C-6C1D-473F-FEC4-61E5943D7641}"/>
          </ac:spMkLst>
        </pc:spChg>
        <pc:spChg chg="add mod">
          <ac:chgData name="Caleb Maddry" userId="7f505f95dfb4af7a" providerId="LiveId" clId="{DE2E4437-C687-4999-B89E-E45131BB8929}" dt="2024-12-16T16:51:56.272" v="4629" actId="20577"/>
          <ac:spMkLst>
            <pc:docMk/>
            <pc:sldMk cId="2790803067" sldId="268"/>
            <ac:spMk id="10" creationId="{ECC18F53-5FA1-D8AA-A132-11BC54D423A5}"/>
          </ac:spMkLst>
        </pc:spChg>
        <pc:picChg chg="add mod modCrop">
          <ac:chgData name="Caleb Maddry" userId="7f505f95dfb4af7a" providerId="LiveId" clId="{DE2E4437-C687-4999-B89E-E45131BB8929}" dt="2024-12-17T14:03:14.883" v="7349" actId="1076"/>
          <ac:picMkLst>
            <pc:docMk/>
            <pc:sldMk cId="2790803067" sldId="268"/>
            <ac:picMk id="4" creationId="{5DC6A7B6-C73A-FCEB-6F82-0AD445381F66}"/>
          </ac:picMkLst>
        </pc:picChg>
        <pc:picChg chg="add mod">
          <ac:chgData name="Caleb Maddry" userId="7f505f95dfb4af7a" providerId="LiveId" clId="{DE2E4437-C687-4999-B89E-E45131BB8929}" dt="2024-12-16T16:51:00.518" v="4570" actId="1076"/>
          <ac:picMkLst>
            <pc:docMk/>
            <pc:sldMk cId="2790803067" sldId="268"/>
            <ac:picMk id="6" creationId="{69F32393-3367-5568-7BDF-21D0285E4EC4}"/>
          </ac:picMkLst>
        </pc:picChg>
        <pc:picChg chg="add mod modCrop">
          <ac:chgData name="Caleb Maddry" userId="7f505f95dfb4af7a" providerId="LiveId" clId="{DE2E4437-C687-4999-B89E-E45131BB8929}" dt="2024-12-17T14:03:17.704" v="7350" actId="1076"/>
          <ac:picMkLst>
            <pc:docMk/>
            <pc:sldMk cId="2790803067" sldId="268"/>
            <ac:picMk id="7" creationId="{9B2B7BC7-533A-821E-2C57-D999E9A89CEA}"/>
          </ac:picMkLst>
        </pc:picChg>
        <pc:picChg chg="del">
          <ac:chgData name="Caleb Maddry" userId="7f505f95dfb4af7a" providerId="LiveId" clId="{DE2E4437-C687-4999-B89E-E45131BB8929}" dt="2024-12-11T17:15:26.236" v="3481" actId="478"/>
          <ac:picMkLst>
            <pc:docMk/>
            <pc:sldMk cId="2790803067" sldId="268"/>
            <ac:picMk id="3074" creationId="{18905160-B043-4C67-86C7-21DB2434B20E}"/>
          </ac:picMkLst>
        </pc:picChg>
      </pc:sldChg>
      <pc:sldChg chg="add del setBg">
        <pc:chgData name="Caleb Maddry" userId="7f505f95dfb4af7a" providerId="LiveId" clId="{DE2E4437-C687-4999-B89E-E45131BB8929}" dt="2024-12-10T18:38:31.631" v="3353"/>
        <pc:sldMkLst>
          <pc:docMk/>
          <pc:sldMk cId="3011758175" sldId="268"/>
        </pc:sldMkLst>
      </pc:sldChg>
      <pc:sldChg chg="add del setBg">
        <pc:chgData name="Caleb Maddry" userId="7f505f95dfb4af7a" providerId="LiveId" clId="{DE2E4437-C687-4999-B89E-E45131BB8929}" dt="2024-12-11T17:15:10.916" v="3417"/>
        <pc:sldMkLst>
          <pc:docMk/>
          <pc:sldMk cId="3390538302" sldId="268"/>
        </pc:sldMkLst>
      </pc:sldChg>
      <pc:sldChg chg="addSp delSp modSp add mod ord">
        <pc:chgData name="Caleb Maddry" userId="7f505f95dfb4af7a" providerId="LiveId" clId="{DE2E4437-C687-4999-B89E-E45131BB8929}" dt="2024-12-17T03:50:18.942" v="6634" actId="20577"/>
        <pc:sldMkLst>
          <pc:docMk/>
          <pc:sldMk cId="921179450" sldId="269"/>
        </pc:sldMkLst>
        <pc:spChg chg="mod">
          <ac:chgData name="Caleb Maddry" userId="7f505f95dfb4af7a" providerId="LiveId" clId="{DE2E4437-C687-4999-B89E-E45131BB8929}" dt="2024-12-16T17:14:44.703" v="4785" actId="1076"/>
          <ac:spMkLst>
            <pc:docMk/>
            <pc:sldMk cId="921179450" sldId="269"/>
            <ac:spMk id="2" creationId="{EAA706A0-AAF0-32C9-5B22-F6AE80EAC1A2}"/>
          </ac:spMkLst>
        </pc:spChg>
        <pc:spChg chg="mod">
          <ac:chgData name="Caleb Maddry" userId="7f505f95dfb4af7a" providerId="LiveId" clId="{DE2E4437-C687-4999-B89E-E45131BB8929}" dt="2024-12-17T03:50:18.942" v="6634" actId="20577"/>
          <ac:spMkLst>
            <pc:docMk/>
            <pc:sldMk cId="921179450" sldId="269"/>
            <ac:spMk id="5" creationId="{099DE558-733C-D4FA-D4E8-75D3AFF36D46}"/>
          </ac:spMkLst>
        </pc:spChg>
        <pc:spChg chg="add mod">
          <ac:chgData name="Caleb Maddry" userId="7f505f95dfb4af7a" providerId="LiveId" clId="{DE2E4437-C687-4999-B89E-E45131BB8929}" dt="2024-12-16T17:16:25.191" v="4792" actId="1076"/>
          <ac:spMkLst>
            <pc:docMk/>
            <pc:sldMk cId="921179450" sldId="269"/>
            <ac:spMk id="7" creationId="{68C32BB4-1CA9-0012-6532-0C97CCF99E69}"/>
          </ac:spMkLst>
        </pc:spChg>
        <pc:spChg chg="add del">
          <ac:chgData name="Caleb Maddry" userId="7f505f95dfb4af7a" providerId="LiveId" clId="{DE2E4437-C687-4999-B89E-E45131BB8929}" dt="2024-12-17T01:43:32.850" v="4810" actId="22"/>
          <ac:spMkLst>
            <pc:docMk/>
            <pc:sldMk cId="921179450" sldId="269"/>
            <ac:spMk id="9" creationId="{9F698CC9-DA7F-B014-5B4E-3C51AE3FEBBC}"/>
          </ac:spMkLst>
        </pc:spChg>
        <pc:picChg chg="del">
          <ac:chgData name="Caleb Maddry" userId="7f505f95dfb4af7a" providerId="LiveId" clId="{DE2E4437-C687-4999-B89E-E45131BB8929}" dt="2024-12-16T15:20:41.304" v="3676" actId="478"/>
          <ac:picMkLst>
            <pc:docMk/>
            <pc:sldMk cId="921179450" sldId="269"/>
            <ac:picMk id="4" creationId="{DB2B06D0-684C-BCD2-1594-1E8FC054D731}"/>
          </ac:picMkLst>
        </pc:picChg>
        <pc:picChg chg="add mod modCrop">
          <ac:chgData name="Caleb Maddry" userId="7f505f95dfb4af7a" providerId="LiveId" clId="{DE2E4437-C687-4999-B89E-E45131BB8929}" dt="2024-12-16T17:15:01.386" v="4788" actId="1076"/>
          <ac:picMkLst>
            <pc:docMk/>
            <pc:sldMk cId="921179450" sldId="269"/>
            <ac:picMk id="6" creationId="{54BE847D-B8D8-205A-4362-D40AA3BFAB7D}"/>
          </ac:picMkLst>
        </pc:picChg>
        <pc:picChg chg="del">
          <ac:chgData name="Caleb Maddry" userId="7f505f95dfb4af7a" providerId="LiveId" clId="{DE2E4437-C687-4999-B89E-E45131BB8929}" dt="2024-12-16T15:20:44.966" v="3677" actId="478"/>
          <ac:picMkLst>
            <pc:docMk/>
            <pc:sldMk cId="921179450" sldId="269"/>
            <ac:picMk id="1026" creationId="{F5D596EC-7B55-C47A-46BA-85B00B751D21}"/>
          </ac:picMkLst>
        </pc:picChg>
        <pc:picChg chg="del">
          <ac:chgData name="Caleb Maddry" userId="7f505f95dfb4af7a" providerId="LiveId" clId="{DE2E4437-C687-4999-B89E-E45131BB8929}" dt="2024-12-16T15:49:13.987" v="4065" actId="478"/>
          <ac:picMkLst>
            <pc:docMk/>
            <pc:sldMk cId="921179450" sldId="269"/>
            <ac:picMk id="1028" creationId="{1CC9A79B-3D8F-77DB-E419-F99592680AF2}"/>
          </ac:picMkLst>
        </pc:picChg>
        <pc:picChg chg="del">
          <ac:chgData name="Caleb Maddry" userId="7f505f95dfb4af7a" providerId="LiveId" clId="{DE2E4437-C687-4999-B89E-E45131BB8929}" dt="2024-12-16T15:49:15.082" v="4066" actId="478"/>
          <ac:picMkLst>
            <pc:docMk/>
            <pc:sldMk cId="921179450" sldId="269"/>
            <ac:picMk id="1030" creationId="{77E681F8-AF6F-80B9-07AE-64DD5CD36F96}"/>
          </ac:picMkLst>
        </pc:picChg>
      </pc:sldChg>
      <pc:sldChg chg="add del setBg">
        <pc:chgData name="Caleb Maddry" userId="7f505f95dfb4af7a" providerId="LiveId" clId="{DE2E4437-C687-4999-B89E-E45131BB8929}" dt="2024-12-11T17:15:36.497" v="3500"/>
        <pc:sldMkLst>
          <pc:docMk/>
          <pc:sldMk cId="1545593736" sldId="269"/>
        </pc:sldMkLst>
      </pc:sldChg>
      <pc:sldChg chg="add del setBg">
        <pc:chgData name="Caleb Maddry" userId="7f505f95dfb4af7a" providerId="LiveId" clId="{DE2E4437-C687-4999-B89E-E45131BB8929}" dt="2024-12-16T15:19:06.195" v="3656"/>
        <pc:sldMkLst>
          <pc:docMk/>
          <pc:sldMk cId="3199210967" sldId="269"/>
        </pc:sldMkLst>
      </pc:sldChg>
      <pc:sldChg chg="addSp delSp modSp add mod">
        <pc:chgData name="Caleb Maddry" userId="7f505f95dfb4af7a" providerId="LiveId" clId="{DE2E4437-C687-4999-B89E-E45131BB8929}" dt="2024-12-17T02:09:20.480" v="5195" actId="20577"/>
        <pc:sldMkLst>
          <pc:docMk/>
          <pc:sldMk cId="1127923795" sldId="270"/>
        </pc:sldMkLst>
        <pc:spChg chg="mod">
          <ac:chgData name="Caleb Maddry" userId="7f505f95dfb4af7a" providerId="LiveId" clId="{DE2E4437-C687-4999-B89E-E45131BB8929}" dt="2024-12-17T02:09:16.984" v="5190" actId="27636"/>
          <ac:spMkLst>
            <pc:docMk/>
            <pc:sldMk cId="1127923795" sldId="270"/>
            <ac:spMk id="2" creationId="{AF7C004C-FDA1-3097-5381-E1CD44BD1DB0}"/>
          </ac:spMkLst>
        </pc:spChg>
        <pc:spChg chg="mod">
          <ac:chgData name="Caleb Maddry" userId="7f505f95dfb4af7a" providerId="LiveId" clId="{DE2E4437-C687-4999-B89E-E45131BB8929}" dt="2024-12-17T02:09:20.480" v="5195" actId="20577"/>
          <ac:spMkLst>
            <pc:docMk/>
            <pc:sldMk cId="1127923795" sldId="270"/>
            <ac:spMk id="5" creationId="{DC22AD96-9C65-112C-1BA2-3E3F5CD668DB}"/>
          </ac:spMkLst>
        </pc:spChg>
        <pc:spChg chg="del">
          <ac:chgData name="Caleb Maddry" userId="7f505f95dfb4af7a" providerId="LiveId" clId="{DE2E4437-C687-4999-B89E-E45131BB8929}" dt="2024-12-17T01:56:35.152" v="4815" actId="478"/>
          <ac:spMkLst>
            <pc:docMk/>
            <pc:sldMk cId="1127923795" sldId="270"/>
            <ac:spMk id="7" creationId="{473E6429-DBA8-4C29-9678-A878874C899A}"/>
          </ac:spMkLst>
        </pc:spChg>
        <pc:spChg chg="add mod">
          <ac:chgData name="Caleb Maddry" userId="7f505f95dfb4af7a" providerId="LiveId" clId="{DE2E4437-C687-4999-B89E-E45131BB8929}" dt="2024-12-17T02:07:26.961" v="5048" actId="1076"/>
          <ac:spMkLst>
            <pc:docMk/>
            <pc:sldMk cId="1127923795" sldId="270"/>
            <ac:spMk id="22" creationId="{EA8ACFE4-D7D5-D185-0567-51C801F65B4B}"/>
          </ac:spMkLst>
        </pc:spChg>
        <pc:spChg chg="add mod">
          <ac:chgData name="Caleb Maddry" userId="7f505f95dfb4af7a" providerId="LiveId" clId="{DE2E4437-C687-4999-B89E-E45131BB8929}" dt="2024-12-17T02:08:20.160" v="5066" actId="14100"/>
          <ac:spMkLst>
            <pc:docMk/>
            <pc:sldMk cId="1127923795" sldId="270"/>
            <ac:spMk id="23" creationId="{C19B32ED-B246-B616-D17A-D534A443F575}"/>
          </ac:spMkLst>
        </pc:spChg>
        <pc:picChg chg="add del mod">
          <ac:chgData name="Caleb Maddry" userId="7f505f95dfb4af7a" providerId="LiveId" clId="{DE2E4437-C687-4999-B89E-E45131BB8929}" dt="2024-12-17T01:58:05.429" v="4827" actId="478"/>
          <ac:picMkLst>
            <pc:docMk/>
            <pc:sldMk cId="1127923795" sldId="270"/>
            <ac:picMk id="4" creationId="{647D0240-C6E9-B4DB-EF1B-556B70C21176}"/>
          </ac:picMkLst>
        </pc:picChg>
        <pc:picChg chg="del">
          <ac:chgData name="Caleb Maddry" userId="7f505f95dfb4af7a" providerId="LiveId" clId="{DE2E4437-C687-4999-B89E-E45131BB8929}" dt="2024-12-17T01:56:32.254" v="4814" actId="478"/>
          <ac:picMkLst>
            <pc:docMk/>
            <pc:sldMk cId="1127923795" sldId="270"/>
            <ac:picMk id="6" creationId="{B1756500-700C-6D60-25FB-DE5175DD4A80}"/>
          </ac:picMkLst>
        </pc:picChg>
        <pc:picChg chg="add del mod">
          <ac:chgData name="Caleb Maddry" userId="7f505f95dfb4af7a" providerId="LiveId" clId="{DE2E4437-C687-4999-B89E-E45131BB8929}" dt="2024-12-17T01:58:17.279" v="4830" actId="478"/>
          <ac:picMkLst>
            <pc:docMk/>
            <pc:sldMk cId="1127923795" sldId="270"/>
            <ac:picMk id="9" creationId="{7F124C55-DDAA-8680-CB19-2E95A6AA96BE}"/>
          </ac:picMkLst>
        </pc:picChg>
        <pc:picChg chg="add del mod">
          <ac:chgData name="Caleb Maddry" userId="7f505f95dfb4af7a" providerId="LiveId" clId="{DE2E4437-C687-4999-B89E-E45131BB8929}" dt="2024-12-17T01:58:40.819" v="4836" actId="478"/>
          <ac:picMkLst>
            <pc:docMk/>
            <pc:sldMk cId="1127923795" sldId="270"/>
            <ac:picMk id="11" creationId="{33F772A7-5E82-40A9-CB5A-6C4C8251EB7F}"/>
          </ac:picMkLst>
        </pc:picChg>
        <pc:picChg chg="add del mod">
          <ac:chgData name="Caleb Maddry" userId="7f505f95dfb4af7a" providerId="LiveId" clId="{DE2E4437-C687-4999-B89E-E45131BB8929}" dt="2024-12-17T01:58:39.463" v="4835" actId="478"/>
          <ac:picMkLst>
            <pc:docMk/>
            <pc:sldMk cId="1127923795" sldId="270"/>
            <ac:picMk id="13" creationId="{50659536-2314-A5F9-33E3-4AE3EB95951F}"/>
          </ac:picMkLst>
        </pc:picChg>
        <pc:picChg chg="add mod modCrop">
          <ac:chgData name="Caleb Maddry" userId="7f505f95dfb4af7a" providerId="LiveId" clId="{DE2E4437-C687-4999-B89E-E45131BB8929}" dt="2024-12-17T02:05:33.145" v="4962" actId="1076"/>
          <ac:picMkLst>
            <pc:docMk/>
            <pc:sldMk cId="1127923795" sldId="270"/>
            <ac:picMk id="15" creationId="{8AB446E3-B0BC-3A09-3414-0724CEA86DEA}"/>
          </ac:picMkLst>
        </pc:picChg>
        <pc:picChg chg="add mod modCrop">
          <ac:chgData name="Caleb Maddry" userId="7f505f95dfb4af7a" providerId="LiveId" clId="{DE2E4437-C687-4999-B89E-E45131BB8929}" dt="2024-12-17T02:05:35.937" v="4963" actId="1076"/>
          <ac:picMkLst>
            <pc:docMk/>
            <pc:sldMk cId="1127923795" sldId="270"/>
            <ac:picMk id="17" creationId="{FFB4F232-81A0-57D3-832E-D739BE91596B}"/>
          </ac:picMkLst>
        </pc:picChg>
        <pc:picChg chg="add del">
          <ac:chgData name="Caleb Maddry" userId="7f505f95dfb4af7a" providerId="LiveId" clId="{DE2E4437-C687-4999-B89E-E45131BB8929}" dt="2024-12-17T02:00:24.342" v="4852" actId="478"/>
          <ac:picMkLst>
            <pc:docMk/>
            <pc:sldMk cId="1127923795" sldId="270"/>
            <ac:picMk id="19" creationId="{03F9243D-1815-EA51-FFED-81717ED4EC1C}"/>
          </ac:picMkLst>
        </pc:picChg>
        <pc:picChg chg="add del mod">
          <ac:chgData name="Caleb Maddry" userId="7f505f95dfb4af7a" providerId="LiveId" clId="{DE2E4437-C687-4999-B89E-E45131BB8929}" dt="2024-12-17T02:00:25.754" v="4853" actId="478"/>
          <ac:picMkLst>
            <pc:docMk/>
            <pc:sldMk cId="1127923795" sldId="270"/>
            <ac:picMk id="21" creationId="{D8901662-0DB2-6F30-8B1C-87060F02D998}"/>
          </ac:picMkLst>
        </pc:picChg>
      </pc:sldChg>
      <pc:sldChg chg="add del setBg">
        <pc:chgData name="Caleb Maddry" userId="7f505f95dfb4af7a" providerId="LiveId" clId="{DE2E4437-C687-4999-B89E-E45131BB8929}" dt="2024-12-17T01:43:36.865" v="4812"/>
        <pc:sldMkLst>
          <pc:docMk/>
          <pc:sldMk cId="4088180820" sldId="270"/>
        </pc:sldMkLst>
      </pc:sldChg>
      <pc:sldChg chg="add del setBg">
        <pc:chgData name="Caleb Maddry" userId="7f505f95dfb4af7a" providerId="LiveId" clId="{DE2E4437-C687-4999-B89E-E45131BB8929}" dt="2024-12-17T02:00:19.064" v="4848"/>
        <pc:sldMkLst>
          <pc:docMk/>
          <pc:sldMk cId="1897616038" sldId="271"/>
        </pc:sldMkLst>
      </pc:sldChg>
      <pc:sldChg chg="addSp delSp modSp add mod ord">
        <pc:chgData name="Caleb Maddry" userId="7f505f95dfb4af7a" providerId="LiveId" clId="{DE2E4437-C687-4999-B89E-E45131BB8929}" dt="2024-12-17T02:05:55.180" v="4982"/>
        <pc:sldMkLst>
          <pc:docMk/>
          <pc:sldMk cId="3527316460" sldId="271"/>
        </pc:sldMkLst>
        <pc:spChg chg="add mod">
          <ac:chgData name="Caleb Maddry" userId="7f505f95dfb4af7a" providerId="LiveId" clId="{DE2E4437-C687-4999-B89E-E45131BB8929}" dt="2024-12-17T02:05:55.180" v="4982"/>
          <ac:spMkLst>
            <pc:docMk/>
            <pc:sldMk cId="3527316460" sldId="271"/>
            <ac:spMk id="3" creationId="{4000BF8B-73F0-7146-4075-319E97499A2F}"/>
          </ac:spMkLst>
        </pc:spChg>
        <pc:spChg chg="mod">
          <ac:chgData name="Caleb Maddry" userId="7f505f95dfb4af7a" providerId="LiveId" clId="{DE2E4437-C687-4999-B89E-E45131BB8929}" dt="2024-12-17T02:03:27.449" v="4938" actId="20577"/>
          <ac:spMkLst>
            <pc:docMk/>
            <pc:sldMk cId="3527316460" sldId="271"/>
            <ac:spMk id="5" creationId="{010C34D4-EC88-0E82-9941-555DACCA2FF6}"/>
          </ac:spMkLst>
        </pc:spChg>
        <pc:picChg chg="del mod">
          <ac:chgData name="Caleb Maddry" userId="7f505f95dfb4af7a" providerId="LiveId" clId="{DE2E4437-C687-4999-B89E-E45131BB8929}" dt="2024-12-17T02:00:22.003" v="4851" actId="478"/>
          <ac:picMkLst>
            <pc:docMk/>
            <pc:sldMk cId="3527316460" sldId="271"/>
            <ac:picMk id="15" creationId="{2F1FD982-CAC9-A388-03BE-E080FC0481F6}"/>
          </ac:picMkLst>
        </pc:picChg>
        <pc:picChg chg="del">
          <ac:chgData name="Caleb Maddry" userId="7f505f95dfb4af7a" providerId="LiveId" clId="{DE2E4437-C687-4999-B89E-E45131BB8929}" dt="2024-12-17T02:00:37.165" v="4860" actId="478"/>
          <ac:picMkLst>
            <pc:docMk/>
            <pc:sldMk cId="3527316460" sldId="271"/>
            <ac:picMk id="17" creationId="{98078173-B2EC-0B46-0C55-75189F30149B}"/>
          </ac:picMkLst>
        </pc:picChg>
        <pc:picChg chg="mod modCrop">
          <ac:chgData name="Caleb Maddry" userId="7f505f95dfb4af7a" providerId="LiveId" clId="{DE2E4437-C687-4999-B89E-E45131BB8929}" dt="2024-12-17T02:04:26.748" v="4948" actId="14100"/>
          <ac:picMkLst>
            <pc:docMk/>
            <pc:sldMk cId="3527316460" sldId="271"/>
            <ac:picMk id="19" creationId="{6BBB223A-117B-92E9-61A9-D2C805B79797}"/>
          </ac:picMkLst>
        </pc:picChg>
        <pc:picChg chg="mod ord modCrop">
          <ac:chgData name="Caleb Maddry" userId="7f505f95dfb4af7a" providerId="LiveId" clId="{DE2E4437-C687-4999-B89E-E45131BB8929}" dt="2024-12-17T02:04:24.744" v="4947" actId="14100"/>
          <ac:picMkLst>
            <pc:docMk/>
            <pc:sldMk cId="3527316460" sldId="271"/>
            <ac:picMk id="21" creationId="{135A6DDF-2908-8E6A-D7F2-38A53D8E853B}"/>
          </ac:picMkLst>
        </pc:picChg>
      </pc:sldChg>
      <pc:sldChg chg="add del setBg">
        <pc:chgData name="Caleb Maddry" userId="7f505f95dfb4af7a" providerId="LiveId" clId="{DE2E4437-C687-4999-B89E-E45131BB8929}" dt="2024-12-17T03:15:20.814" v="5215"/>
        <pc:sldMkLst>
          <pc:docMk/>
          <pc:sldMk cId="931452783" sldId="272"/>
        </pc:sldMkLst>
      </pc:sldChg>
      <pc:sldChg chg="delSp modSp add mod">
        <pc:chgData name="Caleb Maddry" userId="7f505f95dfb4af7a" providerId="LiveId" clId="{DE2E4437-C687-4999-B89E-E45131BB8929}" dt="2024-12-17T03:47:09.702" v="6317" actId="20577"/>
        <pc:sldMkLst>
          <pc:docMk/>
          <pc:sldMk cId="1192968387" sldId="272"/>
        </pc:sldMkLst>
        <pc:spChg chg="mod">
          <ac:chgData name="Caleb Maddry" userId="7f505f95dfb4af7a" providerId="LiveId" clId="{DE2E4437-C687-4999-B89E-E45131BB8929}" dt="2024-12-17T03:15:35.207" v="5244" actId="20577"/>
          <ac:spMkLst>
            <pc:docMk/>
            <pc:sldMk cId="1192968387" sldId="272"/>
            <ac:spMk id="2" creationId="{4965421A-195F-9B3B-1137-6E0F235C83F5}"/>
          </ac:spMkLst>
        </pc:spChg>
        <pc:spChg chg="del">
          <ac:chgData name="Caleb Maddry" userId="7f505f95dfb4af7a" providerId="LiveId" clId="{DE2E4437-C687-4999-B89E-E45131BB8929}" dt="2024-12-17T03:15:25.083" v="5219" actId="478"/>
          <ac:spMkLst>
            <pc:docMk/>
            <pc:sldMk cId="1192968387" sldId="272"/>
            <ac:spMk id="3" creationId="{C5E0F564-CABB-2A45-CA50-32730CB4F8FD}"/>
          </ac:spMkLst>
        </pc:spChg>
        <pc:spChg chg="mod">
          <ac:chgData name="Caleb Maddry" userId="7f505f95dfb4af7a" providerId="LiveId" clId="{DE2E4437-C687-4999-B89E-E45131BB8929}" dt="2024-12-17T03:47:09.702" v="6317" actId="20577"/>
          <ac:spMkLst>
            <pc:docMk/>
            <pc:sldMk cId="1192968387" sldId="272"/>
            <ac:spMk id="4" creationId="{9A47A37C-D114-C20B-2C3B-2B8658AB8F09}"/>
          </ac:spMkLst>
        </pc:spChg>
        <pc:spChg chg="del mod">
          <ac:chgData name="Caleb Maddry" userId="7f505f95dfb4af7a" providerId="LiveId" clId="{DE2E4437-C687-4999-B89E-E45131BB8929}" dt="2024-12-17T03:21:02.193" v="5489" actId="478"/>
          <ac:spMkLst>
            <pc:docMk/>
            <pc:sldMk cId="1192968387" sldId="272"/>
            <ac:spMk id="5" creationId="{A1516009-AEA4-A210-CEBA-D3E64ABB9F9B}"/>
          </ac:spMkLst>
        </pc:spChg>
        <pc:picChg chg="del">
          <ac:chgData name="Caleb Maddry" userId="7f505f95dfb4af7a" providerId="LiveId" clId="{DE2E4437-C687-4999-B89E-E45131BB8929}" dt="2024-12-17T03:15:24.072" v="5218" actId="478"/>
          <ac:picMkLst>
            <pc:docMk/>
            <pc:sldMk cId="1192968387" sldId="272"/>
            <ac:picMk id="16" creationId="{2732122A-17BC-DC8D-094A-0214F152EC8B}"/>
          </ac:picMkLst>
        </pc:picChg>
        <pc:picChg chg="del">
          <ac:chgData name="Caleb Maddry" userId="7f505f95dfb4af7a" providerId="LiveId" clId="{DE2E4437-C687-4999-B89E-E45131BB8929}" dt="2024-12-17T03:15:23.359" v="5217" actId="478"/>
          <ac:picMkLst>
            <pc:docMk/>
            <pc:sldMk cId="1192968387" sldId="272"/>
            <ac:picMk id="18" creationId="{2250AC9C-9204-CBCF-1895-EF3D1B85AD8E}"/>
          </ac:picMkLst>
        </pc:picChg>
      </pc:sldChg>
      <pc:sldChg chg="add del setBg">
        <pc:chgData name="Caleb Maddry" userId="7f505f95dfb4af7a" providerId="LiveId" clId="{DE2E4437-C687-4999-B89E-E45131BB8929}" dt="2024-12-17T03:22:20.693" v="5512"/>
        <pc:sldMkLst>
          <pc:docMk/>
          <pc:sldMk cId="670501376" sldId="273"/>
        </pc:sldMkLst>
      </pc:sldChg>
      <pc:sldChg chg="modSp add mod">
        <pc:chgData name="Caleb Maddry" userId="7f505f95dfb4af7a" providerId="LiveId" clId="{DE2E4437-C687-4999-B89E-E45131BB8929}" dt="2024-12-17T03:45:47.295" v="6307" actId="20577"/>
        <pc:sldMkLst>
          <pc:docMk/>
          <pc:sldMk cId="1203602130" sldId="273"/>
        </pc:sldMkLst>
        <pc:spChg chg="mod">
          <ac:chgData name="Caleb Maddry" userId="7f505f95dfb4af7a" providerId="LiveId" clId="{DE2E4437-C687-4999-B89E-E45131BB8929}" dt="2024-12-17T03:23:00.320" v="5624" actId="20577"/>
          <ac:spMkLst>
            <pc:docMk/>
            <pc:sldMk cId="1203602130" sldId="273"/>
            <ac:spMk id="2" creationId="{67402E96-E2D5-8FB2-B949-0C282D79B2C8}"/>
          </ac:spMkLst>
        </pc:spChg>
        <pc:spChg chg="mod">
          <ac:chgData name="Caleb Maddry" userId="7f505f95dfb4af7a" providerId="LiveId" clId="{DE2E4437-C687-4999-B89E-E45131BB8929}" dt="2024-12-17T03:45:47.295" v="6307" actId="20577"/>
          <ac:spMkLst>
            <pc:docMk/>
            <pc:sldMk cId="1203602130" sldId="273"/>
            <ac:spMk id="4" creationId="{783F6767-1A23-0148-E785-3C8C7D13DA09}"/>
          </ac:spMkLst>
        </pc:spChg>
      </pc:sldChg>
      <pc:sldChg chg="add">
        <pc:chgData name="Caleb Maddry" userId="7f505f95dfb4af7a" providerId="LiveId" clId="{DE2E4437-C687-4999-B89E-E45131BB8929}" dt="2024-12-17T03:53:20.587" v="6791"/>
        <pc:sldMkLst>
          <pc:docMk/>
          <pc:sldMk cId="3375042609" sldId="274"/>
        </pc:sldMkLst>
      </pc:sldChg>
      <pc:sldChg chg="add del setBg">
        <pc:chgData name="Caleb Maddry" userId="7f505f95dfb4af7a" providerId="LiveId" clId="{DE2E4437-C687-4999-B89E-E45131BB8929}" dt="2024-12-17T03:53:20.562" v="6790"/>
        <pc:sldMkLst>
          <pc:docMk/>
          <pc:sldMk cId="3573293658" sldId="274"/>
        </pc:sldMkLst>
      </pc:sldChg>
      <pc:sldChg chg="add del setBg">
        <pc:chgData name="Caleb Maddry" userId="7f505f95dfb4af7a" providerId="LiveId" clId="{DE2E4437-C687-4999-B89E-E45131BB8929}" dt="2024-12-17T14:49:45.918" v="7380"/>
        <pc:sldMkLst>
          <pc:docMk/>
          <pc:sldMk cId="1013393666" sldId="275"/>
        </pc:sldMkLst>
      </pc:sldChg>
      <pc:sldChg chg="addSp delSp modSp add del mod ord">
        <pc:chgData name="Caleb Maddry" userId="7f505f95dfb4af7a" providerId="LiveId" clId="{DE2E4437-C687-4999-B89E-E45131BB8929}" dt="2024-12-17T14:54:08.038" v="7397" actId="47"/>
        <pc:sldMkLst>
          <pc:docMk/>
          <pc:sldMk cId="2273021457" sldId="275"/>
        </pc:sldMkLst>
        <pc:spChg chg="del">
          <ac:chgData name="Caleb Maddry" userId="7f505f95dfb4af7a" providerId="LiveId" clId="{DE2E4437-C687-4999-B89E-E45131BB8929}" dt="2024-12-17T14:50:00.067" v="7387" actId="478"/>
          <ac:spMkLst>
            <pc:docMk/>
            <pc:sldMk cId="2273021457" sldId="275"/>
            <ac:spMk id="3" creationId="{EAA0D57A-A896-FEDF-6CF7-35595C6A5E6C}"/>
          </ac:spMkLst>
        </pc:spChg>
        <pc:spChg chg="del">
          <ac:chgData name="Caleb Maddry" userId="7f505f95dfb4af7a" providerId="LiveId" clId="{DE2E4437-C687-4999-B89E-E45131BB8929}" dt="2024-12-17T14:49:58.725" v="7386" actId="478"/>
          <ac:spMkLst>
            <pc:docMk/>
            <pc:sldMk cId="2273021457" sldId="275"/>
            <ac:spMk id="5" creationId="{7352A3C3-52B5-E638-456A-23FD6F9A1E2E}"/>
          </ac:spMkLst>
        </pc:spChg>
        <pc:picChg chg="add mod">
          <ac:chgData name="Caleb Maddry" userId="7f505f95dfb4af7a" providerId="LiveId" clId="{DE2E4437-C687-4999-B89E-E45131BB8929}" dt="2024-12-17T14:50:55.656" v="7392" actId="14100"/>
          <ac:picMkLst>
            <pc:docMk/>
            <pc:sldMk cId="2273021457" sldId="275"/>
            <ac:picMk id="6" creationId="{EFA47969-1940-90A4-4B5D-D4A190998F39}"/>
          </ac:picMkLst>
        </pc:picChg>
        <pc:picChg chg="del">
          <ac:chgData name="Caleb Maddry" userId="7f505f95dfb4af7a" providerId="LiveId" clId="{DE2E4437-C687-4999-B89E-E45131BB8929}" dt="2024-12-17T14:49:57.308" v="7385" actId="478"/>
          <ac:picMkLst>
            <pc:docMk/>
            <pc:sldMk cId="2273021457" sldId="275"/>
            <ac:picMk id="7" creationId="{0A842726-D2D7-3B09-5EE1-ABE84125D8E4}"/>
          </ac:picMkLst>
        </pc:picChg>
        <pc:picChg chg="del">
          <ac:chgData name="Caleb Maddry" userId="7f505f95dfb4af7a" providerId="LiveId" clId="{DE2E4437-C687-4999-B89E-E45131BB8929}" dt="2024-12-17T14:49:55.363" v="7384" actId="478"/>
          <ac:picMkLst>
            <pc:docMk/>
            <pc:sldMk cId="2273021457" sldId="275"/>
            <ac:picMk id="14" creationId="{92CF508F-DBDD-DD20-6365-76291FF265C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A4ACF-8AEB-4899-9625-EB135A6E5A81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5475C-FDD7-479A-8CA4-9FE23F843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53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5475C-FDD7-479A-8CA4-9FE23F8432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33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95BA27-2D82-8FC3-EC08-E4694CCAC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444F7D-AF2F-BFEC-2422-EE02DEFE69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D6F817-4745-3E59-82AC-846D4F5822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C6A42-C314-58B8-92D9-BB42114AEA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75475C-FDD7-479A-8CA4-9FE23F8432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5030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5475C-FDD7-479A-8CA4-9FE23F8432E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35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A8F634-EF1B-4745-CD9F-016E81F00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B09DDD-DFFC-14DA-CB75-3F75D65F35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224097-C5A3-9737-E761-39E0ABD3D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81E66-30C1-6241-313B-3B20FB59AD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75475C-FDD7-479A-8CA4-9FE23F8432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7969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9CBE4-5B6A-A480-303E-E264BF2E9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315BA5-2A49-F36B-8D66-B376EAE623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632DA7-452D-22A4-CAA2-AC69DD34DD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4E3712-C7DF-A80E-C362-3847D050C4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75475C-FDD7-479A-8CA4-9FE23F8432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1700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9B405-D4FC-0394-CAD8-958420A7D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6C46AB-8C56-F644-0BCB-5B74C7320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92317-F916-D9D3-1908-4AFCDA7A2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9FD0-ECD9-45C6-BF89-AD0F696E20EF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253DF-A5AD-EC02-B1E1-57D03AC61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23B7B-2788-2137-310C-5977B1FBF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D140-4706-4144-9ECF-0BD4B2614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0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8C864-2BDF-4FFC-9A0D-290F58263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B45555-2B1F-B60D-C3F9-E7B2A5218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1EBFF-8DE2-75E4-DABB-D3D782F99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9FD0-ECD9-45C6-BF89-AD0F696E20EF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13AB8-E372-BE14-37BB-35A49442A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B93CC-3DF9-5BE7-03C0-DC7CAE520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D140-4706-4144-9ECF-0BD4B2614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72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9E559D-29A4-5612-E6AB-8C38FFCECE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56F7E1-563B-CFC7-2864-B61E20C48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41CD7-4CCF-D9A3-CC52-4269E8E9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9FD0-ECD9-45C6-BF89-AD0F696E20EF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49DD4-5869-9797-91EF-DC0FEC07A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6AD56-FF08-F3EF-0F7E-64B00184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D140-4706-4144-9ECF-0BD4B2614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59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F912-45D2-8219-09BC-C4F793B59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D749C-37A0-BC5B-E1E7-33E256993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4713D-198F-C68A-21B6-ACAD8719A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9FD0-ECD9-45C6-BF89-AD0F696E20EF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8D191-4B71-8A73-C927-87BFBD362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5283B-6445-B09D-40CD-9EC37A21E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D140-4706-4144-9ECF-0BD4B2614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97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48959-0A7C-5C3C-E985-36CC16ADB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FF2ED-5CF9-ABD1-04CB-27EABDC7E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BF9C9-FAA6-4D86-809F-995A5F66E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9FD0-ECD9-45C6-BF89-AD0F696E20EF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5E679-B673-1064-1F2E-4DC6005F0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2491B-F8FC-01E0-665A-8B9EDAF91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D140-4706-4144-9ECF-0BD4B2614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27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C5596-30A4-6AA4-8B97-66B1C334B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F505B-E0E6-E6E4-2F0A-A146731D52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F2D13A-5E73-09D5-E246-209BC61DE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3D6AE-4EC8-1588-95C2-8F6AE94A1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9FD0-ECD9-45C6-BF89-AD0F696E20EF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92ADCE-B412-F5C0-AD08-45A60DEAD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2B4BDE-31CE-3925-1D6F-7CB2D09FD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D140-4706-4144-9ECF-0BD4B2614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37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E984A-2BEF-91BC-FD9F-F0B2F2DD6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7AF32-B96E-08DD-0F9D-4CEB62E7A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3BD5AB-1126-5380-5055-1FE32C2AC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ADFD23-674B-5360-F152-118FDB24E6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BEFECD-1FF5-DC9A-87BC-FA59A694B5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E28477-5565-5D3A-6548-7EC618D63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9FD0-ECD9-45C6-BF89-AD0F696E20EF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D483A2-8CB5-0B42-30FC-45BE54C87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52B4A1-35E4-68A5-BF47-6F186B49C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D140-4706-4144-9ECF-0BD4B2614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85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D3FF2-8536-FF0A-83E4-A7C6BAA56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175DC0-0A45-5EFF-5142-59B73C3A1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9FD0-ECD9-45C6-BF89-AD0F696E20EF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22155-8A3C-4F28-14E3-A884FA8E6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47F5D-836B-2D60-2D9F-3EE76EB0C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D140-4706-4144-9ECF-0BD4B2614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09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4FE6DF-A7EE-9AB0-5C83-E2FC99E5B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9FD0-ECD9-45C6-BF89-AD0F696E20EF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4C91E5-BC95-FBE7-2EEE-10A874E18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B3CF7-FD03-2DDE-6D47-A9DC33790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D140-4706-4144-9ECF-0BD4B2614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49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4B2C1-E1D6-77DA-E0E0-B8A0D1BD4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6126F-7D66-DE5D-EFF0-EDCA6DA5B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B8FAEB-E6E9-5AD8-C354-06ABB8BB1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7750E-44D7-D1E4-32B9-F20AE55F1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9FD0-ECD9-45C6-BF89-AD0F696E20EF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33C5D-A2CA-30D7-75F1-D34260F51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6E96F-6E0C-6489-9BCE-E99FA7977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D140-4706-4144-9ECF-0BD4B2614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24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67445-9AA6-3474-4EA0-89EDFCBE1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D898D3-45EB-3FD4-16FD-4E8FF73A6B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F52AE-E7A5-3C51-09FA-C9C81E2D7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3DD94-C4A0-1108-8091-A2C0B4765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9FD0-ECD9-45C6-BF89-AD0F696E20EF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A0DF0-D932-87B8-62AF-FF55A1FDB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B0F08-9BBF-C816-3158-1072276FC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D140-4706-4144-9ECF-0BD4B2614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5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C9368E-43A6-00E7-C7F4-1E0458F6B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5CA7F-FD1A-EF4C-E145-67A91BDBE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98004-1FA6-1B07-EAF3-F55E68C3E0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D49FD0-ECD9-45C6-BF89-AD0F696E20EF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88E11-FFCE-FDDA-34A4-CF130C205C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658E7-52F0-F492-44F6-A4E3ECE8E4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D7D140-4706-4144-9ECF-0BD4B2614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91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D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F5C05-E846-B9F0-BA17-13D450772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8602" y="2057400"/>
            <a:ext cx="10374796" cy="2416658"/>
          </a:xfrm>
        </p:spPr>
        <p:txBody>
          <a:bodyPr anchor="ctr"/>
          <a:lstStyle/>
          <a:p>
            <a:r>
              <a:rPr lang="en-US" dirty="0">
                <a:latin typeface="Georgia" panose="02040502050405020303" pitchFamily="18" charset="0"/>
              </a:rPr>
              <a:t>Newton’s Method for Optimization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969DFB-B8AB-180F-5B84-B377AEDA9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74058"/>
            <a:ext cx="9144000" cy="54665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Caleb Maddry</a:t>
            </a:r>
          </a:p>
        </p:txBody>
      </p:sp>
    </p:spTree>
    <p:extLst>
      <p:ext uri="{BB962C8B-B14F-4D97-AF65-F5344CB8AC3E}">
        <p14:creationId xmlns:p14="http://schemas.microsoft.com/office/powerpoint/2010/main" val="2674332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7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021CE9-4411-8737-E310-62E4FFCCD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5421A-195F-9B3B-1137-6E0F235C8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155" y="164068"/>
            <a:ext cx="10515600" cy="608909"/>
          </a:xfrm>
        </p:spPr>
        <p:txBody>
          <a:bodyPr>
            <a:noAutofit/>
          </a:bodyPr>
          <a:lstStyle/>
          <a:p>
            <a:r>
              <a:rPr lang="en-US" sz="3600" dirty="0">
                <a:latin typeface="Georgia" panose="02040502050405020303" pitchFamily="18" charset="0"/>
              </a:rPr>
              <a:t>Quasi-Newton methods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A47A37C-D114-C20B-2C3B-2B8658AB8F09}"/>
              </a:ext>
            </a:extLst>
          </p:cNvPr>
          <p:cNvSpPr txBox="1">
            <a:spLocks/>
          </p:cNvSpPr>
          <p:nvPr/>
        </p:nvSpPr>
        <p:spPr>
          <a:xfrm>
            <a:off x="376030" y="991765"/>
            <a:ext cx="8857422" cy="5483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Georgia" panose="02040502050405020303" pitchFamily="18" charset="0"/>
              </a:rPr>
              <a:t>Motivation:</a:t>
            </a:r>
          </a:p>
          <a:p>
            <a:pPr lvl="1">
              <a:defRPr/>
            </a:pP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Georgia" panose="02040502050405020303" pitchFamily="18" charset="0"/>
              </a:rPr>
              <a:t>Computing the Hessian matrix can be expensive</a:t>
            </a:r>
          </a:p>
          <a:p>
            <a:pPr lvl="1">
              <a:defRPr/>
            </a:pP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Georgia" panose="02040502050405020303" pitchFamily="18" charset="0"/>
              </a:rPr>
              <a:t>Solving [EQUATION] can also be expensive</a:t>
            </a:r>
          </a:p>
          <a:p>
            <a:pPr marL="457200" lvl="1" indent="0">
              <a:buNone/>
              <a:defRPr/>
            </a:pPr>
            <a:endParaRPr lang="en-US" dirty="0">
              <a:solidFill>
                <a:prstClr val="black"/>
              </a:solidFill>
              <a:latin typeface="Georgia" panose="02040502050405020303" pitchFamily="18" charset="0"/>
            </a:endParaRPr>
          </a:p>
          <a:p>
            <a:pPr marL="457200" lvl="1" indent="0">
              <a:buNone/>
              <a:defRPr/>
            </a:pPr>
            <a:endParaRPr lang="en-US" dirty="0">
              <a:solidFill>
                <a:prstClr val="black"/>
              </a:solidFill>
              <a:latin typeface="Georgia" panose="02040502050405020303" pitchFamily="18" charset="0"/>
            </a:endParaRPr>
          </a:p>
          <a:p>
            <a:pPr marL="0" indent="0">
              <a:buNone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Can use quasi-Newton methods to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improve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 algorithm</a:t>
            </a:r>
          </a:p>
          <a:p>
            <a:pPr lvl="1">
              <a:spcBef>
                <a:spcPts val="1000"/>
              </a:spcBef>
            </a:pP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Georgia" panose="02040502050405020303" pitchFamily="18" charset="0"/>
              </a:rPr>
              <a:t>Lazy-Newton/</a:t>
            </a:r>
            <a:r>
              <a:rPr lang="en-US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Georgia" panose="02040502050405020303" pitchFamily="18" charset="0"/>
              </a:rPr>
              <a:t>Shaminski</a:t>
            </a:r>
            <a:endParaRPr lang="en-US" dirty="0">
              <a:solidFill>
                <a:schemeClr val="tx2">
                  <a:lumMod val="90000"/>
                  <a:lumOff val="10000"/>
                </a:schemeClr>
              </a:solidFill>
              <a:latin typeface="Georgia" panose="02040502050405020303" pitchFamily="18" charset="0"/>
            </a:endParaRPr>
          </a:p>
          <a:p>
            <a:pPr lvl="1">
              <a:spcBef>
                <a:spcPts val="1000"/>
              </a:spcBef>
            </a:pP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Georgia" panose="02040502050405020303" pitchFamily="18" charset="0"/>
              </a:rPr>
              <a:t>Broyden-Fletcher-Goldfarb–Shanno (BFGS)</a:t>
            </a:r>
          </a:p>
          <a:p>
            <a:pPr lvl="2">
              <a:spcBef>
                <a:spcPts val="1000"/>
              </a:spcBef>
            </a:pP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Georgia" panose="02040502050405020303" pitchFamily="18" charset="0"/>
              </a:rPr>
              <a:t>Most robust popular method</a:t>
            </a:r>
          </a:p>
          <a:p>
            <a:pPr lvl="1">
              <a:spcBef>
                <a:spcPts val="1000"/>
              </a:spcBef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90000"/>
                    <a:lumOff val="10000"/>
                  </a:schemeClr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DFP Algorithm</a:t>
            </a:r>
            <a:endParaRPr lang="en-US" dirty="0">
              <a:solidFill>
                <a:schemeClr val="tx2">
                  <a:lumMod val="90000"/>
                  <a:lumOff val="10000"/>
                </a:schemeClr>
              </a:solidFill>
              <a:latin typeface="Georgia" panose="02040502050405020303" pitchFamily="18" charset="0"/>
            </a:endParaRPr>
          </a:p>
          <a:p>
            <a:pPr lvl="1">
              <a:spcBef>
                <a:spcPts val="1000"/>
              </a:spcBef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90000"/>
                    <a:lumOff val="10000"/>
                  </a:schemeClr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Symmetric rank-1 update (SR1)</a:t>
            </a:r>
            <a:endParaRPr lang="en-US" dirty="0">
              <a:solidFill>
                <a:schemeClr val="tx2">
                  <a:lumMod val="90000"/>
                  <a:lumOff val="10000"/>
                </a:schemeClr>
              </a:solidFill>
              <a:latin typeface="Georgia" panose="02040502050405020303" pitchFamily="18" charset="0"/>
            </a:endParaRPr>
          </a:p>
          <a:p>
            <a:pPr marL="0" indent="0">
              <a:buNone/>
              <a:defRPr/>
            </a:pPr>
            <a:endParaRPr lang="en-US" dirty="0">
              <a:solidFill>
                <a:prstClr val="black"/>
              </a:solidFill>
              <a:latin typeface="Georgia" panose="02040502050405020303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EA72E">
                  <a:lumMod val="50000"/>
                </a:srgbClr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2968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7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DE80AA-AE05-2E30-B854-3D9513437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02E96-E2D5-8FB2-B949-0C282D79B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155" y="164068"/>
            <a:ext cx="10515600" cy="608909"/>
          </a:xfrm>
        </p:spPr>
        <p:txBody>
          <a:bodyPr>
            <a:noAutofit/>
          </a:bodyPr>
          <a:lstStyle/>
          <a:p>
            <a:r>
              <a:rPr lang="en-US" sz="3600" dirty="0">
                <a:latin typeface="Georgia" panose="02040502050405020303" pitchFamily="18" charset="0"/>
              </a:rPr>
              <a:t>BFGS as an alternative to Newton’s method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3F6767-1A23-0148-E785-3C8C7D13DA09}"/>
              </a:ext>
            </a:extLst>
          </p:cNvPr>
          <p:cNvSpPr txBox="1">
            <a:spLocks/>
          </p:cNvSpPr>
          <p:nvPr/>
        </p:nvSpPr>
        <p:spPr>
          <a:xfrm>
            <a:off x="376030" y="991765"/>
            <a:ext cx="11118574" cy="5483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BFGS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>
              <a:solidFill>
                <a:prstClr val="black"/>
              </a:solidFill>
              <a:latin typeface="Georgia" panose="02040502050405020303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Georgia" panose="02040502050405020303" pitchFamily="18" charset="0"/>
              </a:rPr>
              <a:t>Benefits: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Cost per iteration is less than Newton’s method</a:t>
            </a:r>
          </a:p>
          <a:p>
            <a:pPr lvl="1">
              <a:spcBef>
                <a:spcPts val="1000"/>
              </a:spcBef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More important for </a:t>
            </a:r>
            <a:r>
              <a:rPr lang="en-US" sz="2000" dirty="0">
                <a:solidFill>
                  <a:prstClr val="black"/>
                </a:solidFill>
                <a:latin typeface="Georgia" panose="02040502050405020303" pitchFamily="18" charset="0"/>
              </a:rPr>
              <a:t>higher dimensional function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EA72E">
                  <a:lumMod val="50000"/>
                </a:srgbClr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3602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7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4A8511-BF1E-0169-B46E-5CF62E2B2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2307C-C799-FE5B-33C1-148820F4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85" y="123748"/>
            <a:ext cx="10515600" cy="586899"/>
          </a:xfrm>
        </p:spPr>
        <p:txBody>
          <a:bodyPr>
            <a:noAutofit/>
          </a:bodyPr>
          <a:lstStyle/>
          <a:p>
            <a:r>
              <a:rPr lang="en-US" sz="3600" dirty="0">
                <a:latin typeface="Georgia" panose="02040502050405020303" pitchFamily="18" charset="0"/>
              </a:rPr>
              <a:t>Quasi-Newton results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4D880D4-0E5E-2B2E-81CD-F72AEED607F6}"/>
              </a:ext>
            </a:extLst>
          </p:cNvPr>
          <p:cNvSpPr txBox="1">
            <a:spLocks/>
          </p:cNvSpPr>
          <p:nvPr/>
        </p:nvSpPr>
        <p:spPr>
          <a:xfrm>
            <a:off x="341241" y="2087531"/>
            <a:ext cx="2257841" cy="442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Georgia" panose="02040502050405020303" pitchFamily="18" charset="0"/>
              </a:rPr>
              <a:t>Lazy Newton: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90000"/>
                  <a:lumOff val="10000"/>
                </a:schemeClr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63C4B-0ACE-C791-C09C-0219ABEBD2B7}"/>
              </a:ext>
            </a:extLst>
          </p:cNvPr>
          <p:cNvSpPr txBox="1">
            <a:spLocks/>
          </p:cNvSpPr>
          <p:nvPr/>
        </p:nvSpPr>
        <p:spPr>
          <a:xfrm>
            <a:off x="6444860" y="2087531"/>
            <a:ext cx="1228149" cy="442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90000"/>
                    <a:lumOff val="10000"/>
                  </a:schemeClr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BFGS: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90000"/>
                  <a:lumOff val="10000"/>
                </a:schemeClr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pic>
        <p:nvPicPr>
          <p:cNvPr id="14" name="Picture 13" descr="A graph with a line drawn on it&#10;&#10;Description automatically generated">
            <a:extLst>
              <a:ext uri="{FF2B5EF4-FFF2-40B4-BE49-F238E27FC236}">
                <a16:creationId xmlns:a16="http://schemas.microsoft.com/office/drawing/2014/main" id="{C418D008-CC20-F65A-2D35-05D50D47F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42" y="2529666"/>
            <a:ext cx="5405897" cy="4204586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E0576F5-1E15-B737-4555-E9A4A079AA43}"/>
              </a:ext>
            </a:extLst>
          </p:cNvPr>
          <p:cNvSpPr txBox="1">
            <a:spLocks/>
          </p:cNvSpPr>
          <p:nvPr/>
        </p:nvSpPr>
        <p:spPr>
          <a:xfrm>
            <a:off x="341241" y="844905"/>
            <a:ext cx="10164419" cy="839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Georgia" panose="02040502050405020303" pitchFamily="18" charset="0"/>
              </a:rPr>
              <a:t>Blah blah blah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EA72E">
                  <a:lumMod val="50000"/>
                </a:srgbClr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7676ED-8F58-03F8-EE78-E599344411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444861" y="2529665"/>
            <a:ext cx="5405897" cy="4204587"/>
          </a:xfrm>
          <a:prstGeom prst="rect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25252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7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D8FF83-F27C-C2F4-D028-C46C9F9D8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134C2-1D32-CA1B-FF54-9F31CC429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030" y="201130"/>
            <a:ext cx="10515600" cy="866516"/>
          </a:xfrm>
        </p:spPr>
        <p:txBody>
          <a:bodyPr>
            <a:noAutofit/>
          </a:bodyPr>
          <a:lstStyle/>
          <a:p>
            <a:r>
              <a:rPr lang="en-US" sz="3600" dirty="0">
                <a:latin typeface="Georgia" panose="02040502050405020303" pitchFamily="18" charset="0"/>
              </a:rPr>
              <a:t>Additional quasi-Newton methods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579B71-D2AF-7FC0-BB6D-3E5133BDC0AE}"/>
              </a:ext>
            </a:extLst>
          </p:cNvPr>
          <p:cNvSpPr txBox="1">
            <a:spLocks/>
          </p:cNvSpPr>
          <p:nvPr/>
        </p:nvSpPr>
        <p:spPr>
          <a:xfrm>
            <a:off x="566530" y="1107384"/>
            <a:ext cx="5441673" cy="525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Symmetric rank-1 update (SR1):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EA72E">
                  <a:lumMod val="50000"/>
                </a:srgbClr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D80A7-D7CC-6656-0FC3-F6A42BA683DD}"/>
              </a:ext>
            </a:extLst>
          </p:cNvPr>
          <p:cNvSpPr txBox="1">
            <a:spLocks/>
          </p:cNvSpPr>
          <p:nvPr/>
        </p:nvSpPr>
        <p:spPr>
          <a:xfrm>
            <a:off x="7402997" y="1111526"/>
            <a:ext cx="3245126" cy="516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DFP Algorithm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EA72E">
                  <a:lumMod val="50000"/>
                </a:srgbClr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4D3854-1573-A71B-2EC3-001296C01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666" y="2902227"/>
            <a:ext cx="4792039" cy="353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928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7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C27DCB-221E-1F09-D4F0-411DA3611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706A0-AAF0-32C9-5B22-F6AE80EAC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43" y="191191"/>
            <a:ext cx="10515600" cy="64866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Georgia" panose="02040502050405020303" pitchFamily="18" charset="0"/>
              </a:rPr>
              <a:t>Trust region methods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9DE558-733C-D4FA-D4E8-75D3AFF36D46}"/>
              </a:ext>
            </a:extLst>
          </p:cNvPr>
          <p:cNvSpPr txBox="1">
            <a:spLocks/>
          </p:cNvSpPr>
          <p:nvPr/>
        </p:nvSpPr>
        <p:spPr>
          <a:xfrm>
            <a:off x="283265" y="976520"/>
            <a:ext cx="6763577" cy="4904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Choose a maximum step length</a:t>
            </a:r>
          </a:p>
          <a:p>
            <a:pPr lvl="1"/>
            <a:r>
              <a:rPr lang="en-US" dirty="0">
                <a:solidFill>
                  <a:prstClr val="black"/>
                </a:solidFill>
                <a:latin typeface="Georgia" panose="02040502050405020303" pitchFamily="18" charset="0"/>
              </a:rPr>
              <a:t>Region we “trust” our approximation</a:t>
            </a:r>
          </a:p>
          <a:p>
            <a:pPr lvl="2"/>
            <a:r>
              <a:rPr lang="en-US" dirty="0">
                <a:solidFill>
                  <a:prstClr val="black"/>
                </a:solidFill>
                <a:latin typeface="Georgia" panose="02040502050405020303" pitchFamily="18" charset="0"/>
              </a:rPr>
              <a:t>Based on how close the approximation is to the real function</a:t>
            </a:r>
          </a:p>
          <a:p>
            <a:pPr marL="457200" lvl="1" indent="0">
              <a:buNone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57200" lvl="1" indent="0">
              <a:buNone/>
            </a:pPr>
            <a:endParaRPr lang="en-US" dirty="0">
              <a:solidFill>
                <a:prstClr val="black"/>
              </a:solidFill>
              <a:latin typeface="Georgia" panose="02040502050405020303" pitchFamily="18" charset="0"/>
            </a:endParaRPr>
          </a:p>
          <a:p>
            <a:pPr marL="457200" lvl="1" indent="0">
              <a:buNone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Minimize function within this region</a:t>
            </a:r>
          </a:p>
          <a:p>
            <a:pPr lvl="1"/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Typically, an inexact minimization is performed</a:t>
            </a:r>
          </a:p>
          <a:p>
            <a:pPr lvl="2"/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An exact approximation is overkill in most applications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90000"/>
                  <a:lumOff val="10000"/>
                </a:schemeClr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EA72E">
                  <a:lumMod val="50000"/>
                </a:srgbClr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BE847D-B8D8-205A-4362-D40AA3BFAB7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3" t="5140" r="1536"/>
          <a:stretch/>
        </p:blipFill>
        <p:spPr>
          <a:xfrm>
            <a:off x="7046842" y="134989"/>
            <a:ext cx="4992756" cy="3153744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C32BB4-1CA9-0012-6532-0C97CCF99E69}"/>
              </a:ext>
            </a:extLst>
          </p:cNvPr>
          <p:cNvSpPr txBox="1">
            <a:spLocks/>
          </p:cNvSpPr>
          <p:nvPr/>
        </p:nvSpPr>
        <p:spPr>
          <a:xfrm>
            <a:off x="11058936" y="3353195"/>
            <a:ext cx="980662" cy="342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Georgia" panose="02040502050405020303" pitchFamily="18" charset="0"/>
              </a:rPr>
              <a:t>Nocedal</a:t>
            </a:r>
            <a:endParaRPr lang="en-US" sz="1600" dirty="0">
              <a:solidFill>
                <a:schemeClr val="tx2">
                  <a:lumMod val="90000"/>
                  <a:lumOff val="10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179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7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69AB46-01D0-86FE-29DE-D854726C4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135A6DDF-2908-8E6A-D7F2-38A53D8E85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142" r="1884"/>
          <a:stretch/>
        </p:blipFill>
        <p:spPr>
          <a:xfrm>
            <a:off x="6271591" y="2547003"/>
            <a:ext cx="5532784" cy="4005505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57B043-9D30-9134-8DAA-9157A1AE1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43" y="191191"/>
            <a:ext cx="10515600" cy="64866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Georgia" panose="02040502050405020303" pitchFamily="18" charset="0"/>
              </a:rPr>
              <a:t>Trust region methods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10C34D4-EC88-0E82-9941-555DACCA2FF6}"/>
              </a:ext>
            </a:extLst>
          </p:cNvPr>
          <p:cNvSpPr txBox="1">
            <a:spLocks/>
          </p:cNvSpPr>
          <p:nvPr/>
        </p:nvSpPr>
        <p:spPr>
          <a:xfrm>
            <a:off x="283265" y="976519"/>
            <a:ext cx="6763577" cy="573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Georgia" panose="02040502050405020303" pitchFamily="18" charset="0"/>
              </a:rPr>
              <a:t>Blah blah blah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BBB223A-117B-92E9-61A9-D2C805B7979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79" t="5142" r="287"/>
          <a:stretch/>
        </p:blipFill>
        <p:spPr>
          <a:xfrm>
            <a:off x="387625" y="2547002"/>
            <a:ext cx="5532787" cy="4005505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27316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7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C4B69B-C9CD-D6C2-D800-1D97DD0C5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C004C-FDA1-3097-5381-E1CD44BD1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42" y="191191"/>
            <a:ext cx="11481353" cy="64866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Georgia" panose="02040502050405020303" pitchFamily="18" charset="0"/>
              </a:rPr>
              <a:t>Trust region methods maintain quadratic convergence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22AD96-9C65-112C-1BA2-3E3F5CD668DB}"/>
              </a:ext>
            </a:extLst>
          </p:cNvPr>
          <p:cNvSpPr txBox="1">
            <a:spLocks/>
          </p:cNvSpPr>
          <p:nvPr/>
        </p:nvSpPr>
        <p:spPr>
          <a:xfrm>
            <a:off x="308113" y="961610"/>
            <a:ext cx="6763577" cy="573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Blah?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AB446E3-B0BC-3A09-3414-0724CEA86D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029" r="5317"/>
          <a:stretch/>
        </p:blipFill>
        <p:spPr>
          <a:xfrm>
            <a:off x="348774" y="2305067"/>
            <a:ext cx="5432488" cy="4115611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FB4F232-81A0-57D3-832E-D739BE91596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16" t="5463" r="5278"/>
          <a:stretch/>
        </p:blipFill>
        <p:spPr>
          <a:xfrm>
            <a:off x="6410740" y="2305067"/>
            <a:ext cx="5432487" cy="4115611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A8ACFE4-D7D5-D185-0567-51C801F65B4B}"/>
              </a:ext>
            </a:extLst>
          </p:cNvPr>
          <p:cNvSpPr txBox="1">
            <a:spLocks/>
          </p:cNvSpPr>
          <p:nvPr/>
        </p:nvSpPr>
        <p:spPr>
          <a:xfrm>
            <a:off x="348773" y="1916629"/>
            <a:ext cx="1933162" cy="38843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Georgia" panose="02040502050405020303" pitchFamily="18" charset="0"/>
              </a:rPr>
              <a:t>Trust region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90000"/>
                  <a:lumOff val="10000"/>
                </a:schemeClr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19B32ED-B246-B616-D17A-D534A443F575}"/>
              </a:ext>
            </a:extLst>
          </p:cNvPr>
          <p:cNvSpPr txBox="1">
            <a:spLocks/>
          </p:cNvSpPr>
          <p:nvPr/>
        </p:nvSpPr>
        <p:spPr>
          <a:xfrm>
            <a:off x="6410740" y="1878496"/>
            <a:ext cx="2529508" cy="4265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Georgia" panose="02040502050405020303" pitchFamily="18" charset="0"/>
              </a:rPr>
              <a:t>Newton Descent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90000"/>
                  <a:lumOff val="10000"/>
                </a:schemeClr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7923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DCF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1AF4F6-A707-DF2D-722E-D2FAD06F0C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AB96D-22FD-8341-C5EC-837ADCD65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8602" y="2220671"/>
            <a:ext cx="10374796" cy="2416658"/>
          </a:xfrm>
        </p:spPr>
        <p:txBody>
          <a:bodyPr anchor="ctr">
            <a:normAutofit/>
          </a:bodyPr>
          <a:lstStyle/>
          <a:p>
            <a:r>
              <a:rPr lang="en-US" sz="7200" dirty="0">
                <a:latin typeface="Georgia" panose="02040502050405020303" pitchFamily="18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37931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54CAA-60FD-F6AD-7C84-8056474B5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030" y="201130"/>
            <a:ext cx="10515600" cy="866516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Georgia" panose="02040502050405020303" pitchFamily="18" charset="0"/>
              </a:rPr>
              <a:t>What is optimization?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D653B-E222-DCA0-87D3-FBFBAAA1B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028" y="1179520"/>
            <a:ext cx="7703311" cy="55071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Minimization of a function given a set of inputs</a:t>
            </a:r>
          </a:p>
          <a:p>
            <a:pPr marL="0" indent="0">
              <a:buNone/>
            </a:pPr>
            <a:endParaRPr lang="en-US" sz="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Applications of numerical optimization </a:t>
            </a:r>
          </a:p>
          <a:p>
            <a:pPr lvl="1"/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Georgia" panose="02040502050405020303" pitchFamily="18" charset="0"/>
              </a:rPr>
              <a:t>Science/Engineering</a:t>
            </a:r>
          </a:p>
          <a:p>
            <a:pPr lvl="2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Georgia" panose="02040502050405020303" pitchFamily="18" charset="0"/>
              </a:rPr>
              <a:t>Molecular modeling</a:t>
            </a:r>
          </a:p>
          <a:p>
            <a:pPr lvl="2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Georgia" panose="02040502050405020303" pitchFamily="18" charset="0"/>
              </a:rPr>
              <a:t>Control systems</a:t>
            </a:r>
          </a:p>
          <a:p>
            <a:pPr lvl="1"/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Georgia" panose="02040502050405020303" pitchFamily="18" charset="0"/>
              </a:rPr>
              <a:t>Finance</a:t>
            </a:r>
            <a:endParaRPr lang="en-US" sz="2800" dirty="0">
              <a:solidFill>
                <a:schemeClr val="tx2">
                  <a:lumMod val="90000"/>
                  <a:lumOff val="10000"/>
                </a:schemeClr>
              </a:solidFill>
              <a:latin typeface="Georgia" panose="02040502050405020303" pitchFamily="18" charset="0"/>
            </a:endParaRPr>
          </a:p>
          <a:p>
            <a:pPr lvl="2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Georgia" panose="02040502050405020303" pitchFamily="18" charset="0"/>
              </a:rPr>
              <a:t>Portfolio optimization</a:t>
            </a:r>
          </a:p>
          <a:p>
            <a:pPr lvl="2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Georgia" panose="02040502050405020303" pitchFamily="18" charset="0"/>
              </a:rPr>
              <a:t>Econometric models</a:t>
            </a:r>
          </a:p>
          <a:p>
            <a:pPr lvl="1"/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Georgia" panose="02040502050405020303" pitchFamily="18" charset="0"/>
              </a:rPr>
              <a:t>Policy</a:t>
            </a:r>
          </a:p>
          <a:p>
            <a:pPr lvl="2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Georgia" panose="02040502050405020303" pitchFamily="18" charset="0"/>
              </a:rPr>
              <a:t>Resource allocation </a:t>
            </a:r>
          </a:p>
          <a:p>
            <a:pPr lvl="2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Georgia" panose="02040502050405020303" pitchFamily="18" charset="0"/>
              </a:rPr>
              <a:t>Risk models</a:t>
            </a:r>
          </a:p>
          <a:p>
            <a:pPr marL="914400" lvl="2" indent="0">
              <a:buNone/>
            </a:pPr>
            <a:endParaRPr lang="en-US" sz="2000" dirty="0">
              <a:solidFill>
                <a:schemeClr val="accent6">
                  <a:lumMod val="50000"/>
                </a:schemeClr>
              </a:solidFill>
              <a:latin typeface="Georgia" panose="02040502050405020303" pitchFamily="18" charset="0"/>
            </a:endParaRPr>
          </a:p>
          <a:p>
            <a:pPr marL="914400" lvl="2" indent="0">
              <a:buNone/>
            </a:pPr>
            <a:endParaRPr lang="en-US" sz="2000" dirty="0">
              <a:solidFill>
                <a:schemeClr val="accent6">
                  <a:lumMod val="50000"/>
                </a:schemeClr>
              </a:solidFill>
              <a:latin typeface="Georgia" panose="02040502050405020303" pitchFamily="18" charset="0"/>
            </a:endParaRPr>
          </a:p>
          <a:p>
            <a:pPr marL="914400" lvl="2" indent="0">
              <a:buNone/>
            </a:pPr>
            <a:endParaRPr lang="en-US" sz="2000" dirty="0">
              <a:solidFill>
                <a:schemeClr val="accent6">
                  <a:lumMod val="50000"/>
                </a:schemeClr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Georgia" panose="02040502050405020303" pitchFamily="18" charset="0"/>
              </a:rPr>
              <a:t>Applications of optimization are </a:t>
            </a:r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Georgia" panose="02040502050405020303" pitchFamily="18" charset="0"/>
              </a:rPr>
              <a:t>everywhere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5" name="Picture 4" descr="A diagram of a ph and a diagram of a ph&#10;&#10;Description automatically generated">
            <a:extLst>
              <a:ext uri="{FF2B5EF4-FFF2-40B4-BE49-F238E27FC236}">
                <a16:creationId xmlns:a16="http://schemas.microsoft.com/office/drawing/2014/main" id="{C3D4F5F4-B144-B98A-A9B5-811384E59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79" t="4885" b="42528"/>
          <a:stretch/>
        </p:blipFill>
        <p:spPr>
          <a:xfrm>
            <a:off x="8079340" y="3076410"/>
            <a:ext cx="3921458" cy="3367017"/>
          </a:xfrm>
          <a:prstGeom prst="rect">
            <a:avLst/>
          </a:prstGeom>
          <a:ln w="19050">
            <a:solidFill>
              <a:schemeClr val="tx2">
                <a:lumMod val="90000"/>
                <a:lumOff val="10000"/>
              </a:schemeClr>
            </a:solidFill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B5C282E-9948-F6D4-B89D-ACD5D987F800}"/>
              </a:ext>
            </a:extLst>
          </p:cNvPr>
          <p:cNvSpPr txBox="1">
            <a:spLocks/>
          </p:cNvSpPr>
          <p:nvPr/>
        </p:nvSpPr>
        <p:spPr>
          <a:xfrm>
            <a:off x="10132943" y="6515306"/>
            <a:ext cx="2226366" cy="342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2">
                    <a:lumMod val="90000"/>
                    <a:lumOff val="10000"/>
                  </a:schemeClr>
                </a:solidFill>
                <a:latin typeface="Georgia" panose="02040502050405020303" pitchFamily="18" charset="0"/>
              </a:rPr>
              <a:t>Edwards et al. (2020)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CF481C-2149-847D-2CAC-550AE37910B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742"/>
          <a:stretch/>
        </p:blipFill>
        <p:spPr>
          <a:xfrm>
            <a:off x="8079341" y="194385"/>
            <a:ext cx="3921458" cy="2362032"/>
          </a:xfrm>
          <a:prstGeom prst="rect">
            <a:avLst/>
          </a:prstGeom>
          <a:ln w="19050">
            <a:solidFill>
              <a:schemeClr val="tx2">
                <a:lumMod val="90000"/>
                <a:lumOff val="10000"/>
              </a:schemeClr>
            </a:solidFill>
          </a:ln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3E0FE5-9713-C1AE-4CB5-5839FC6720D9}"/>
              </a:ext>
            </a:extLst>
          </p:cNvPr>
          <p:cNvSpPr txBox="1">
            <a:spLocks/>
          </p:cNvSpPr>
          <p:nvPr/>
        </p:nvSpPr>
        <p:spPr>
          <a:xfrm>
            <a:off x="10415768" y="2563162"/>
            <a:ext cx="2226366" cy="342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2">
                    <a:lumMod val="90000"/>
                    <a:lumOff val="10000"/>
                  </a:schemeClr>
                </a:solidFill>
                <a:latin typeface="Georgia" panose="02040502050405020303" pitchFamily="18" charset="0"/>
              </a:rPr>
              <a:t>Gilli et al. (2019)</a:t>
            </a:r>
          </a:p>
        </p:txBody>
      </p:sp>
    </p:spTree>
    <p:extLst>
      <p:ext uri="{BB962C8B-B14F-4D97-AF65-F5344CB8AC3E}">
        <p14:creationId xmlns:p14="http://schemas.microsoft.com/office/powerpoint/2010/main" val="443041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7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D823A6-7BB4-9435-2718-8266A287D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600DC-A5E9-A3AD-7C86-4E690C268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030" y="201130"/>
            <a:ext cx="10515600" cy="86651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Georgia" panose="02040502050405020303" pitchFamily="18" charset="0"/>
              </a:rPr>
              <a:t>Line-search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4D1A16-B437-B135-F74C-701E27DA3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639" y="245504"/>
            <a:ext cx="3943979" cy="2741205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6A9C983-4810-2CFC-EACC-F1235CC78232}"/>
              </a:ext>
            </a:extLst>
          </p:cNvPr>
          <p:cNvSpPr txBox="1">
            <a:spLocks/>
          </p:cNvSpPr>
          <p:nvPr/>
        </p:nvSpPr>
        <p:spPr>
          <a:xfrm>
            <a:off x="536715" y="1067646"/>
            <a:ext cx="7459316" cy="4904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Georgia" panose="02040502050405020303" pitchFamily="18" charset="0"/>
              </a:rPr>
              <a:t>Iterative method: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i="1" dirty="0">
              <a:latin typeface="Georgia" panose="0204050205040502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Georgia" panose="02040502050405020303" pitchFamily="18" charset="0"/>
              </a:rPr>
              <a:t>1. Step direction,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	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Georgia" panose="02040502050405020303" pitchFamily="18" charset="0"/>
              </a:rPr>
              <a:t>Determines </a:t>
            </a:r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  <a:latin typeface="Georgia" panose="02040502050405020303" pitchFamily="18" charset="0"/>
              </a:rPr>
              <a:t>which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  <a:latin typeface="Georgia" panose="02040502050405020303" pitchFamily="18" charset="0"/>
              </a:rPr>
              <a:t>direction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Georgia" panose="02040502050405020303" pitchFamily="18" charset="0"/>
              </a:rPr>
              <a:t> to take the step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Georgia" panose="02040502050405020303" pitchFamily="18" charset="0"/>
              </a:rPr>
              <a:t>2. Step length,</a:t>
            </a:r>
          </a:p>
          <a:p>
            <a:pPr lvl="1"/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Georgia" panose="02040502050405020303" pitchFamily="18" charset="0"/>
              </a:rPr>
              <a:t>Determines </a:t>
            </a:r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  <a:latin typeface="Georgia" panose="02040502050405020303" pitchFamily="18" charset="0"/>
              </a:rPr>
              <a:t>how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  <a:latin typeface="Georgia" panose="02040502050405020303" pitchFamily="18" charset="0"/>
              </a:rPr>
              <a:t>large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Georgia" panose="02040502050405020303" pitchFamily="18" charset="0"/>
              </a:rPr>
              <a:t> the step should be 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5CFE875-3DB8-6CBD-E9D1-9F6FC8952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205" y="4144618"/>
            <a:ext cx="560582" cy="33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9118DA9-8108-8207-E199-0460575FE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113" y="2562259"/>
            <a:ext cx="501428" cy="478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CD197E4-C429-416E-3837-5F5C15920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825" y="1711105"/>
            <a:ext cx="4038005" cy="482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354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7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99E2E5-2E08-6D3E-CD97-5E957EEC3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A714B-AD02-8ADC-8EFB-7F59FD805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55" y="129864"/>
            <a:ext cx="10515600" cy="64978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Georgia" panose="02040502050405020303" pitchFamily="18" charset="0"/>
              </a:rPr>
              <a:t>Steepest descent and the descent direction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ED0E657-6630-B04F-2F74-52EC72F1BEF3}"/>
              </a:ext>
            </a:extLst>
          </p:cNvPr>
          <p:cNvSpPr txBox="1">
            <a:spLocks/>
          </p:cNvSpPr>
          <p:nvPr/>
        </p:nvSpPr>
        <p:spPr>
          <a:xfrm>
            <a:off x="195455" y="2341644"/>
            <a:ext cx="7565223" cy="3557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Georgia" panose="02040502050405020303" pitchFamily="18" charset="0"/>
              </a:rPr>
              <a:t>Steepest descent is a basic optimization method</a:t>
            </a:r>
          </a:p>
          <a:p>
            <a:pPr lvl="1"/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Georgia" panose="02040502050405020303" pitchFamily="18" charset="0"/>
              </a:rPr>
              <a:t>Uses the gradient as the descent direction:</a:t>
            </a:r>
          </a:p>
          <a:p>
            <a:pPr marL="457200" lvl="1" indent="0">
              <a:buNone/>
            </a:pPr>
            <a:endParaRPr lang="en-US" dirty="0">
              <a:solidFill>
                <a:prstClr val="black"/>
              </a:solidFill>
              <a:latin typeface="Georgia" panose="02040502050405020303" pitchFamily="18" charset="0"/>
            </a:endParaRPr>
          </a:p>
          <a:p>
            <a:pPr marL="457200" lvl="1" indent="0">
              <a:buNone/>
            </a:pPr>
            <a:endParaRPr lang="en-US" dirty="0">
              <a:solidFill>
                <a:prstClr val="black"/>
              </a:solidFill>
              <a:latin typeface="Georgia" panose="02040502050405020303" pitchFamily="18" charset="0"/>
            </a:endParaRPr>
          </a:p>
          <a:p>
            <a:pPr marL="457200" lvl="1" indent="0">
              <a:buNone/>
            </a:pPr>
            <a:endParaRPr lang="en-US" sz="1100" dirty="0">
              <a:solidFill>
                <a:prstClr val="black"/>
              </a:solidFill>
              <a:latin typeface="Georgia" panose="02040502050405020303" pitchFamily="18" charset="0"/>
            </a:endParaRPr>
          </a:p>
          <a:p>
            <a:pPr lvl="1"/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Georgia" panose="02040502050405020303" pitchFamily="18" charset="0"/>
              </a:rPr>
              <a:t>RELIABLE WHEN </a:t>
            </a:r>
          </a:p>
          <a:p>
            <a:pPr lvl="1"/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Georgia" panose="02040502050405020303" pitchFamily="18" charset="0"/>
              </a:rPr>
              <a:t>Converges linearly</a:t>
            </a:r>
            <a:endParaRPr lang="en-US" dirty="0">
              <a:solidFill>
                <a:prstClr val="black"/>
              </a:solidFill>
              <a:latin typeface="Georgia" panose="02040502050405020303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>
              <a:solidFill>
                <a:prstClr val="black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CEE29-9147-4508-B0A0-E59395A88E3F}"/>
              </a:ext>
            </a:extLst>
          </p:cNvPr>
          <p:cNvSpPr txBox="1">
            <a:spLocks/>
          </p:cNvSpPr>
          <p:nvPr/>
        </p:nvSpPr>
        <p:spPr>
          <a:xfrm>
            <a:off x="97735" y="6206989"/>
            <a:ext cx="9279835" cy="501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Georgia" panose="02040502050405020303" pitchFamily="18" charset="0"/>
              </a:rPr>
              <a:t>Step length is chosen with a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Georgia" panose="02040502050405020303" pitchFamily="18" charset="0"/>
              </a:rPr>
              <a:t>backtracking line search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CCAA3F-FC3C-3CAB-C5DB-B607FA39FA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72" t="3982"/>
          <a:stretch/>
        </p:blipFill>
        <p:spPr>
          <a:xfrm>
            <a:off x="7170930" y="830911"/>
            <a:ext cx="4825615" cy="3383280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91CE64C-3B47-8AD0-A9B4-5C8A61AA0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001" y="1341120"/>
            <a:ext cx="2957424" cy="43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123DCFE-DC44-7F58-9034-A8459D5D2636}"/>
              </a:ext>
            </a:extLst>
          </p:cNvPr>
          <p:cNvSpPr txBox="1">
            <a:spLocks/>
          </p:cNvSpPr>
          <p:nvPr/>
        </p:nvSpPr>
        <p:spPr>
          <a:xfrm>
            <a:off x="231015" y="1271781"/>
            <a:ext cx="3182745" cy="602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Georgia" panose="02040502050405020303" pitchFamily="18" charset="0"/>
              </a:rPr>
              <a:t>Descent direction: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>
              <a:solidFill>
                <a:prstClr val="black"/>
              </a:solidFill>
              <a:latin typeface="Georgia" panose="02040502050405020303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>
              <a:solidFill>
                <a:prstClr val="black"/>
              </a:solidFill>
              <a:latin typeface="Georgia" panose="02040502050405020303" pitchFamily="18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95334FE-BC51-7911-346E-0EF9E7BEB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252" y="3807753"/>
            <a:ext cx="3311627" cy="530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024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7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3061A8-7DC9-5435-7922-EA817BBFD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68713-30A4-1588-E1CA-5C092D52F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030" y="201130"/>
            <a:ext cx="10515600" cy="86651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Georgia" panose="02040502050405020303" pitchFamily="18" charset="0"/>
              </a:rPr>
              <a:t>Backtracking line search to find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CDC4F50-7DEE-D332-62B9-E4E3A9E4D593}"/>
              </a:ext>
            </a:extLst>
          </p:cNvPr>
          <p:cNvSpPr txBox="1">
            <a:spLocks/>
          </p:cNvSpPr>
          <p:nvPr/>
        </p:nvSpPr>
        <p:spPr>
          <a:xfrm>
            <a:off x="544097" y="2856296"/>
            <a:ext cx="3359425" cy="3677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90000"/>
                    <a:lumOff val="10000"/>
                  </a:schemeClr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Sufficient decrease condition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6A7B6-C73A-FCEB-6F82-0AD445381F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646" t="2608" r="2069" b="8007"/>
          <a:stretch/>
        </p:blipFill>
        <p:spPr>
          <a:xfrm>
            <a:off x="544097" y="3224044"/>
            <a:ext cx="5035452" cy="3211510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2B7BC7-533A-821E-2C57-D999E9A89C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622"/>
          <a:stretch/>
        </p:blipFill>
        <p:spPr>
          <a:xfrm>
            <a:off x="6612453" y="3224044"/>
            <a:ext cx="5035452" cy="3211510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0958198-BDFE-938F-E6C1-BD81859000EB}"/>
              </a:ext>
            </a:extLst>
          </p:cNvPr>
          <p:cNvSpPr txBox="1">
            <a:spLocks/>
          </p:cNvSpPr>
          <p:nvPr/>
        </p:nvSpPr>
        <p:spPr>
          <a:xfrm>
            <a:off x="6612453" y="2856297"/>
            <a:ext cx="3359425" cy="367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90000"/>
                    <a:lumOff val="10000"/>
                  </a:schemeClr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Curvature condition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92F1D1C-6C1D-473F-FEC4-61E5943D7641}"/>
              </a:ext>
            </a:extLst>
          </p:cNvPr>
          <p:cNvSpPr txBox="1">
            <a:spLocks/>
          </p:cNvSpPr>
          <p:nvPr/>
        </p:nvSpPr>
        <p:spPr>
          <a:xfrm>
            <a:off x="11254408" y="6515306"/>
            <a:ext cx="980662" cy="342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Georgia" panose="02040502050405020303" pitchFamily="18" charset="0"/>
              </a:rPr>
              <a:t>Nocedal</a:t>
            </a:r>
            <a:endParaRPr lang="en-US" sz="1600" dirty="0">
              <a:solidFill>
                <a:schemeClr val="tx2">
                  <a:lumMod val="90000"/>
                  <a:lumOff val="10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69F32393-3367-5568-7BDF-21D0285E4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739" y="454443"/>
            <a:ext cx="684330" cy="41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CC18F53-5FA1-D8AA-A132-11BC54D423A5}"/>
              </a:ext>
            </a:extLst>
          </p:cNvPr>
          <p:cNvSpPr txBox="1">
            <a:spLocks/>
          </p:cNvSpPr>
          <p:nvPr/>
        </p:nvSpPr>
        <p:spPr>
          <a:xfrm>
            <a:off x="544097" y="1044964"/>
            <a:ext cx="9703146" cy="1138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Georgia" panose="02040502050405020303" pitchFamily="18" charset="0"/>
              </a:rPr>
              <a:t>Find an inexact solution to: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>
              <a:solidFill>
                <a:prstClr val="black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803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7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444091-591F-637D-DBDB-4302FF4221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0EB79-3FAC-DC7E-83B6-0E6744A92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030" y="201130"/>
            <a:ext cx="10515600" cy="866516"/>
          </a:xfrm>
        </p:spPr>
        <p:txBody>
          <a:bodyPr>
            <a:noAutofit/>
          </a:bodyPr>
          <a:lstStyle/>
          <a:p>
            <a:r>
              <a:rPr lang="en-US" sz="3600" dirty="0">
                <a:latin typeface="Georgia" panose="02040502050405020303" pitchFamily="18" charset="0"/>
              </a:rPr>
              <a:t>Reframing optimization as a root finding problem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A480FE-60C5-C77D-783D-7C90C7EDB474}"/>
              </a:ext>
            </a:extLst>
          </p:cNvPr>
          <p:cNvSpPr txBox="1">
            <a:spLocks/>
          </p:cNvSpPr>
          <p:nvPr/>
        </p:nvSpPr>
        <p:spPr>
          <a:xfrm>
            <a:off x="506896" y="1103244"/>
            <a:ext cx="7255565" cy="1331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Georgia" panose="02040502050405020303" pitchFamily="18" charset="0"/>
              </a:rPr>
              <a:t>Goal: find the minimum of a function</a:t>
            </a:r>
          </a:p>
          <a:p>
            <a:pPr lvl="1">
              <a:defRPr/>
            </a:pP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Georgia" panose="02040502050405020303" pitchFamily="18" charset="0"/>
              </a:rPr>
              <a:t>Use the fact the </a:t>
            </a:r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  <a:latin typeface="Georgia" panose="02040502050405020303" pitchFamily="18" charset="0"/>
              </a:rPr>
              <a:t>gradient is zero 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Georgia" panose="02040502050405020303" pitchFamily="18" charset="0"/>
              </a:rPr>
              <a:t>at the minimum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EA72E">
                  <a:lumMod val="50000"/>
                </a:srgbClr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4A087CD3-3BAC-9626-0A81-6C00E37CA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75305" y="1142350"/>
            <a:ext cx="4716695" cy="2845450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DD81F91-EE14-AE81-EAAD-0D3B4FB39759}"/>
              </a:ext>
            </a:extLst>
          </p:cNvPr>
          <p:cNvSpPr txBox="1">
            <a:spLocks/>
          </p:cNvSpPr>
          <p:nvPr/>
        </p:nvSpPr>
        <p:spPr>
          <a:xfrm>
            <a:off x="506895" y="3903732"/>
            <a:ext cx="7255565" cy="2753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Can use tools developed for root finding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90000"/>
                    <a:lumOff val="10000"/>
                  </a:schemeClr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Newton’s method</a:t>
            </a:r>
          </a:p>
          <a:p>
            <a:pPr lvl="1">
              <a:spcBef>
                <a:spcPts val="1000"/>
              </a:spcBef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Georgia" panose="02040502050405020303" pitchFamily="18" charset="0"/>
              </a:rPr>
              <a:t>Enables quadratic convergence</a:t>
            </a:r>
          </a:p>
          <a:p>
            <a:pPr lvl="1">
              <a:spcBef>
                <a:spcPts val="1000"/>
              </a:spcBef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Can use quasi-Newton methods</a:t>
            </a:r>
          </a:p>
          <a:p>
            <a:pPr lvl="2">
              <a:spcBef>
                <a:spcPts val="1000"/>
              </a:spcBef>
            </a:pPr>
            <a:r>
              <a:rPr lang="en-US" sz="1600" b="1" dirty="0">
                <a:solidFill>
                  <a:prstClr val="black"/>
                </a:solidFill>
                <a:latin typeface="Georgia" panose="02040502050405020303" pitchFamily="18" charset="0"/>
              </a:rPr>
              <a:t>Broyden-Fletcher-Goldfarb–Shanno (BFGS)</a:t>
            </a:r>
          </a:p>
          <a:p>
            <a:pPr lvl="2">
              <a:spcBef>
                <a:spcPts val="1000"/>
              </a:spcBef>
            </a:pPr>
            <a:r>
              <a:rPr lang="en-US" sz="1600" b="1" dirty="0">
                <a:solidFill>
                  <a:prstClr val="black"/>
                </a:solidFill>
                <a:latin typeface="Georgia" panose="02040502050405020303" pitchFamily="18" charset="0"/>
              </a:rPr>
              <a:t>Lazy-Newton</a:t>
            </a:r>
          </a:p>
          <a:p>
            <a:pPr marL="914400" marR="0" lvl="2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EA72E">
                  <a:lumMod val="50000"/>
                </a:srgbClr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A0F8D985-0E0A-D475-00DB-9F28C2FF8A7F}"/>
              </a:ext>
            </a:extLst>
          </p:cNvPr>
          <p:cNvSpPr>
            <a:spLocks noChangeAspect="1"/>
          </p:cNvSpPr>
          <p:nvPr/>
        </p:nvSpPr>
        <p:spPr>
          <a:xfrm>
            <a:off x="9264119" y="2926083"/>
            <a:ext cx="274320" cy="27432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10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7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DDEA99-6094-A167-5116-4C8A0F3D3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FAB68-2910-9F2E-339E-AE888121A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426" y="127212"/>
            <a:ext cx="10515600" cy="658378"/>
          </a:xfrm>
        </p:spPr>
        <p:txBody>
          <a:bodyPr>
            <a:noAutofit/>
          </a:bodyPr>
          <a:lstStyle/>
          <a:p>
            <a:r>
              <a:rPr lang="en-US" sz="3600" dirty="0">
                <a:latin typeface="Georgia" panose="02040502050405020303" pitchFamily="18" charset="0"/>
              </a:rPr>
              <a:t>Newton’s method for optimization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AD4ED1-31FC-5FE5-30B1-FF19FA74DAE2}"/>
              </a:ext>
            </a:extLst>
          </p:cNvPr>
          <p:cNvSpPr txBox="1">
            <a:spLocks/>
          </p:cNvSpPr>
          <p:nvPr/>
        </p:nvSpPr>
        <p:spPr>
          <a:xfrm>
            <a:off x="311426" y="1909165"/>
            <a:ext cx="10585174" cy="523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lang="en-US" dirty="0">
                <a:solidFill>
                  <a:prstClr val="black"/>
                </a:solidFill>
                <a:latin typeface="Georgia" panose="02040502050405020303" pitchFamily="18" charset="0"/>
              </a:rPr>
              <a:t>Generate an approximation of the function at a step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431F93E-EE75-DA17-B9C7-82CAFCD72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342" y="5999175"/>
            <a:ext cx="6189420" cy="44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BC7DE38A-F985-E2A6-0868-B6642238D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779" y="2505265"/>
            <a:ext cx="8940247" cy="83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756B8CC4-AC94-30D2-5360-6D0109879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306" y="4404205"/>
            <a:ext cx="4835388" cy="45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48792C06-52CB-198B-E226-828DFE0956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1426" y="3709811"/>
                <a:ext cx="10585174" cy="5231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lang="en-US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2. Solve the minimization problem to obtain the direction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48792C06-52CB-198B-E226-828DFE095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26" y="3709811"/>
                <a:ext cx="10585174" cy="523140"/>
              </a:xfrm>
              <a:prstGeom prst="rect">
                <a:avLst/>
              </a:prstGeom>
              <a:blipFill>
                <a:blip r:embed="rId6"/>
                <a:stretch>
                  <a:fillRect l="-1151" t="-21176" b="-2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4B03EB5-E332-A600-C632-DF5C9ADD79D2}"/>
              </a:ext>
            </a:extLst>
          </p:cNvPr>
          <p:cNvSpPr txBox="1">
            <a:spLocks/>
          </p:cNvSpPr>
          <p:nvPr/>
        </p:nvSpPr>
        <p:spPr>
          <a:xfrm>
            <a:off x="311426" y="5370195"/>
            <a:ext cx="10585174" cy="523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>
                <a:latin typeface="Georgia" panose="02040502050405020303" pitchFamily="18" charset="0"/>
              </a:rPr>
              <a:t>3. Newton’s method: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75E8DC9-D8B0-E4E0-A53B-B8BC2E7C01DB}"/>
              </a:ext>
            </a:extLst>
          </p:cNvPr>
          <p:cNvSpPr txBox="1">
            <a:spLocks/>
          </p:cNvSpPr>
          <p:nvPr/>
        </p:nvSpPr>
        <p:spPr>
          <a:xfrm>
            <a:off x="520149" y="1017797"/>
            <a:ext cx="10585174" cy="523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>
                <a:latin typeface="Georgia" panose="02040502050405020303" pitchFamily="18" charset="0"/>
              </a:rPr>
              <a:t>Want to find a method: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2B9ABDAA-8AB4-08A5-9654-086795FAA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899" y="995850"/>
            <a:ext cx="4038005" cy="482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606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7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F1EF36-7BF9-1FF4-1FDE-BEFC4E210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C9225-AB65-D942-F28B-4BBA94627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030" y="201130"/>
            <a:ext cx="10515600" cy="866516"/>
          </a:xfrm>
        </p:spPr>
        <p:txBody>
          <a:bodyPr>
            <a:noAutofit/>
          </a:bodyPr>
          <a:lstStyle/>
          <a:p>
            <a:r>
              <a:rPr lang="en-US" sz="3600" dirty="0">
                <a:latin typeface="Georgia" panose="02040502050405020303" pitchFamily="18" charset="0"/>
              </a:rPr>
              <a:t>Newton’s method for optimization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FF0123E-6ACE-E84F-12FA-9768DF6233D0}"/>
              </a:ext>
            </a:extLst>
          </p:cNvPr>
          <p:cNvSpPr txBox="1">
            <a:spLocks/>
          </p:cNvSpPr>
          <p:nvPr/>
        </p:nvSpPr>
        <p:spPr>
          <a:xfrm>
            <a:off x="506897" y="1108212"/>
            <a:ext cx="3165612" cy="482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Iteration: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EA72E">
                  <a:lumMod val="50000"/>
                </a:srgbClr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pic>
        <p:nvPicPr>
          <p:cNvPr id="3" name="Picture 2" descr="A graph of a function&#10;&#10;Description automatically generated">
            <a:extLst>
              <a:ext uri="{FF2B5EF4-FFF2-40B4-BE49-F238E27FC236}">
                <a16:creationId xmlns:a16="http://schemas.microsoft.com/office/drawing/2014/main" id="{A0511D16-4733-CE2A-8A60-A5AEEBA047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786" y="211944"/>
            <a:ext cx="4360469" cy="3456470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7" name="Graphic 5">
            <a:extLst>
              <a:ext uri="{FF2B5EF4-FFF2-40B4-BE49-F238E27FC236}">
                <a16:creationId xmlns:a16="http://schemas.microsoft.com/office/drawing/2014/main" id="{D76DE872-0DC2-F513-FBD9-6375B0F2FD8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178" b="25410"/>
          <a:stretch/>
        </p:blipFill>
        <p:spPr>
          <a:xfrm>
            <a:off x="8011160" y="4399090"/>
            <a:ext cx="4180840" cy="2458910"/>
          </a:xfrm>
          <a:custGeom>
            <a:avLst/>
            <a:gdLst>
              <a:gd name="connsiteX0" fmla="*/ -777 w 4123435"/>
              <a:gd name="connsiteY0" fmla="*/ -649 h 3444271"/>
              <a:gd name="connsiteX1" fmla="*/ 4122659 w 4123435"/>
              <a:gd name="connsiteY1" fmla="*/ -649 h 3444271"/>
              <a:gd name="connsiteX2" fmla="*/ 4122659 w 4123435"/>
              <a:gd name="connsiteY2" fmla="*/ 3443623 h 3444271"/>
              <a:gd name="connsiteX3" fmla="*/ -777 w 4123435"/>
              <a:gd name="connsiteY3" fmla="*/ 3443623 h 344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3435" h="3444271">
                <a:moveTo>
                  <a:pt x="-777" y="-649"/>
                </a:moveTo>
                <a:lnTo>
                  <a:pt x="4122659" y="-649"/>
                </a:lnTo>
                <a:lnTo>
                  <a:pt x="4122659" y="3443623"/>
                </a:lnTo>
                <a:lnTo>
                  <a:pt x="-777" y="3443623"/>
                </a:lnTo>
                <a:close/>
              </a:path>
            </a:pathLst>
          </a:cu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EFBB08E-DBC5-91CF-B281-27B902860477}"/>
              </a:ext>
            </a:extLst>
          </p:cNvPr>
          <p:cNvSpPr txBox="1">
            <a:spLocks/>
          </p:cNvSpPr>
          <p:nvPr/>
        </p:nvSpPr>
        <p:spPr>
          <a:xfrm>
            <a:off x="7626121" y="4090977"/>
            <a:ext cx="2622527" cy="37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Rose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nbrock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 Function: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EE3CFA5-B214-669A-E5C8-8268C9175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73" y="2904104"/>
            <a:ext cx="6658521" cy="48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7C349B6-379B-BF7E-4F03-4104B5DB4BEC}"/>
              </a:ext>
            </a:extLst>
          </p:cNvPr>
          <p:cNvSpPr txBox="1">
            <a:spLocks/>
          </p:cNvSpPr>
          <p:nvPr/>
        </p:nvSpPr>
        <p:spPr>
          <a:xfrm>
            <a:off x="376030" y="5095666"/>
            <a:ext cx="7119224" cy="15612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Requirements for convergence: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The Hessian matrix must be SPD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EA72E">
                    <a:lumMod val="50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Initial guess must be in a region where the Hessian is SPD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EA72E">
                  <a:lumMod val="50000"/>
                </a:srgbClr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5042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7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EFB2BD-A1B7-5535-CB20-E86DCFBF7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11247-3F6B-3642-0898-E9F81C7AF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155" y="164068"/>
            <a:ext cx="10515600" cy="608909"/>
          </a:xfrm>
        </p:spPr>
        <p:txBody>
          <a:bodyPr>
            <a:noAutofit/>
          </a:bodyPr>
          <a:lstStyle/>
          <a:p>
            <a:r>
              <a:rPr lang="en-US" sz="3600" dirty="0">
                <a:latin typeface="Georgia" panose="02040502050405020303" pitchFamily="18" charset="0"/>
              </a:rPr>
              <a:t>Newton’s method results in quadratic convergence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A18B74-74BE-3312-1525-3A577D99662F}"/>
              </a:ext>
            </a:extLst>
          </p:cNvPr>
          <p:cNvSpPr txBox="1">
            <a:spLocks/>
          </p:cNvSpPr>
          <p:nvPr/>
        </p:nvSpPr>
        <p:spPr>
          <a:xfrm>
            <a:off x="376030" y="2056326"/>
            <a:ext cx="3245126" cy="516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Gradient Descent: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EA72E">
                  <a:lumMod val="50000"/>
                </a:srgbClr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616E3-34FA-2809-FE4A-49C5A629A1AC}"/>
              </a:ext>
            </a:extLst>
          </p:cNvPr>
          <p:cNvSpPr txBox="1">
            <a:spLocks/>
          </p:cNvSpPr>
          <p:nvPr/>
        </p:nvSpPr>
        <p:spPr>
          <a:xfrm>
            <a:off x="6278340" y="2056326"/>
            <a:ext cx="3245126" cy="516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Newton descent: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EA72E">
                  <a:lumMod val="50000"/>
                </a:srgbClr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pic>
        <p:nvPicPr>
          <p:cNvPr id="18" name="Picture 17" descr="A graph with a purple line&#10;&#10;Description automatically generated">
            <a:extLst>
              <a:ext uri="{FF2B5EF4-FFF2-40B4-BE49-F238E27FC236}">
                <a16:creationId xmlns:a16="http://schemas.microsoft.com/office/drawing/2014/main" id="{46255CE0-275E-A50E-1678-5A749BC25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6"/>
          <a:stretch/>
        </p:blipFill>
        <p:spPr>
          <a:xfrm>
            <a:off x="376030" y="2573160"/>
            <a:ext cx="5404115" cy="4160528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16" name="Picture 15" descr="A graph with a blue line&#10;&#10;Description automatically generated">
            <a:extLst>
              <a:ext uri="{FF2B5EF4-FFF2-40B4-BE49-F238E27FC236}">
                <a16:creationId xmlns:a16="http://schemas.microsoft.com/office/drawing/2014/main" id="{E793231A-7847-6008-29D9-36A98D2605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340" y="2573160"/>
            <a:ext cx="5404115" cy="4160528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4BF9ED-7274-34A4-CE30-1CA71F9B8D63}"/>
              </a:ext>
            </a:extLst>
          </p:cNvPr>
          <p:cNvSpPr txBox="1">
            <a:spLocks/>
          </p:cNvSpPr>
          <p:nvPr/>
        </p:nvSpPr>
        <p:spPr>
          <a:xfrm>
            <a:off x="376030" y="991765"/>
            <a:ext cx="11118574" cy="966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Blah blah blah blah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EA72E">
                  <a:lumMod val="50000"/>
                </a:srgbClr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042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2056</TotalTime>
  <Words>437</Words>
  <Application>Microsoft Office PowerPoint</Application>
  <PresentationFormat>Widescreen</PresentationFormat>
  <Paragraphs>118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Cambria Math</vt:lpstr>
      <vt:lpstr>Georgia</vt:lpstr>
      <vt:lpstr>Office Theme</vt:lpstr>
      <vt:lpstr>Newton’s Method for Optimization</vt:lpstr>
      <vt:lpstr>What is optimization?</vt:lpstr>
      <vt:lpstr>Line-search methods</vt:lpstr>
      <vt:lpstr>Steepest descent and the descent direction </vt:lpstr>
      <vt:lpstr>Backtracking line search to find</vt:lpstr>
      <vt:lpstr>Reframing optimization as a root finding problem</vt:lpstr>
      <vt:lpstr>Newton’s method for optimization</vt:lpstr>
      <vt:lpstr>Newton’s method for optimization</vt:lpstr>
      <vt:lpstr>Newton’s method results in quadratic convergence</vt:lpstr>
      <vt:lpstr>Quasi-Newton methods</vt:lpstr>
      <vt:lpstr>BFGS as an alternative to Newton’s method</vt:lpstr>
      <vt:lpstr>Quasi-Newton results</vt:lpstr>
      <vt:lpstr>Additional quasi-Newton methods</vt:lpstr>
      <vt:lpstr>Trust region methods</vt:lpstr>
      <vt:lpstr>Trust region methods</vt:lpstr>
      <vt:lpstr>Trust region methods maintain quadratic convergence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Caleb Maddry</dc:creator>
  <cp:lastModifiedBy>Caleb Maddry</cp:lastModifiedBy>
  <cp:revision>1</cp:revision>
  <dcterms:created xsi:type="dcterms:W3CDTF">2024-12-07T19:17:19Z</dcterms:created>
  <dcterms:modified xsi:type="dcterms:W3CDTF">2024-12-17T14:54:19Z</dcterms:modified>
</cp:coreProperties>
</file>