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5" r:id="rId2"/>
    <p:sldId id="257" r:id="rId3"/>
    <p:sldId id="263" r:id="rId4"/>
    <p:sldId id="258" r:id="rId5"/>
    <p:sldId id="259" r:id="rId6"/>
    <p:sldId id="261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0D0"/>
    <a:srgbClr val="424AFA"/>
    <a:srgbClr val="108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>
      <p:cViewPr varScale="1">
        <p:scale>
          <a:sx n="93" d="100"/>
          <a:sy n="93" d="100"/>
        </p:scale>
        <p:origin x="224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E09E-A4CC-1547-BF81-2E2DB1A71427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E59B5-95D4-B947-82B7-6C834B6C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Desktop/logo1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736304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27584" y="548680"/>
            <a:ext cx="853244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Universidad Nacional de Costa Rica</a:t>
            </a:r>
            <a:endParaRPr lang="en-US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Escuela de Informática</a:t>
            </a:r>
            <a:endParaRPr lang="en-US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Facultad de Ciencias Exactas y Naturales.</a:t>
            </a:r>
            <a:endParaRPr lang="en-US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_tradnl" sz="1200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  </a:t>
            </a:r>
            <a:endParaRPr lang="en-US" sz="12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_tradnl" sz="4000" b="1" i="1" dirty="0" smtClean="0">
                <a:solidFill>
                  <a:schemeClr val="bg1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“</a:t>
            </a:r>
            <a:r>
              <a:rPr lang="es-ES_tradnl" sz="4000" b="1" i="1" dirty="0">
                <a:solidFill>
                  <a:schemeClr val="bg1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Smart </a:t>
            </a:r>
            <a:r>
              <a:rPr lang="es-ES_tradnl" sz="4000" b="1" i="1" dirty="0" err="1">
                <a:solidFill>
                  <a:schemeClr val="bg1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Route</a:t>
            </a:r>
            <a:r>
              <a:rPr lang="es-ES_tradnl" sz="4000" b="1" i="1" dirty="0" smtClean="0">
                <a:solidFill>
                  <a:schemeClr val="bg1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”</a:t>
            </a:r>
            <a:endParaRPr lang="es-ES_tradnl" sz="1600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_tradnl" sz="1600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  </a:t>
            </a:r>
            <a:endParaRPr lang="en-US" sz="1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b="1" u="sng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Integrantes</a:t>
            </a: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: </a:t>
            </a:r>
            <a:endParaRPr lang="es-ES_tradnl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Cynthia </a:t>
            </a: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Madrigal Quesada, Melissa Matamoros </a:t>
            </a:r>
            <a:r>
              <a:rPr lang="es-ES_tradnl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Rodríguez,</a:t>
            </a:r>
            <a:r>
              <a:rPr lang="en-US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 </a:t>
            </a:r>
            <a:r>
              <a:rPr lang="es-ES_tradnl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Josué </a:t>
            </a: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Castro Villalobos, </a:t>
            </a:r>
            <a:endParaRPr lang="es-ES_tradnl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Mario </a:t>
            </a: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Herrera Carmona, Alex Jiménez </a:t>
            </a:r>
            <a:r>
              <a:rPr lang="es-ES_tradnl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Mejía</a:t>
            </a:r>
          </a:p>
          <a:p>
            <a:pPr>
              <a:spcAft>
                <a:spcPts val="800"/>
              </a:spcAft>
            </a:pPr>
            <a:endParaRPr lang="es-ES_tradnl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 </a:t>
            </a:r>
            <a:endParaRPr lang="en-US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Profesora María Gabriela Mora Cornejo</a:t>
            </a:r>
            <a:endParaRPr lang="en-US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>
              <a:spcAft>
                <a:spcPts val="800"/>
              </a:spcAft>
            </a:pPr>
            <a:r>
              <a:rPr lang="es-ES_tradnl" b="1" u="sng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Curso</a:t>
            </a:r>
            <a:r>
              <a:rPr lang="es-ES_tradnl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: Aplicaciones Informáticas Globales.</a:t>
            </a:r>
            <a:endParaRPr lang="en-US" dirty="0">
              <a:effectLst/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188640"/>
            <a:ext cx="89289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OBJETIVO </a:t>
            </a:r>
            <a:r>
              <a:rPr lang="es-CR" sz="36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GENERAL </a:t>
            </a:r>
            <a:endParaRPr lang="es-CR" sz="3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 algn="just"/>
            <a:endParaRPr lang="es-CR" sz="2800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 algn="just"/>
            <a:r>
              <a:rPr lang="es-ES_tradnl" sz="2800" dirty="0">
                <a:latin typeface="Champagne &amp; Limousines" charset="0"/>
                <a:ea typeface="Champagne &amp; Limousines" charset="0"/>
                <a:cs typeface="Champagne &amp; Limousines" charset="0"/>
              </a:rPr>
              <a:t>La aplicación busca orientar al usuario, en cualquier lugar y en cualquier momento, de manera que este se informe acerca de la ruta correcta y más eficiente hacia su destino, sin necesidad de extraviarse, demorar más tiempo del requerido o sumarle un estrés a su jornada. </a:t>
            </a:r>
            <a:endParaRPr lang="es-CR" sz="28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766D274-2F4B-4670-BEDA-4E7737573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984"/>
            <a:ext cx="4024467" cy="3070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440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F666236-924F-47EC-B7BE-0D0A37A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" y="1209648"/>
            <a:ext cx="4260856" cy="332346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FF6E4993-B6C9-4816-8706-E78F3BF65C70}"/>
              </a:ext>
            </a:extLst>
          </p:cNvPr>
          <p:cNvSpPr/>
          <p:nvPr/>
        </p:nvSpPr>
        <p:spPr>
          <a:xfrm>
            <a:off x="5004048" y="3212976"/>
            <a:ext cx="345638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Ver paradas establecidas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xmlns="" id="{D8D8FCB5-1108-48D2-99A2-8D34C1A4D570}"/>
              </a:ext>
            </a:extLst>
          </p:cNvPr>
          <p:cNvSpPr/>
          <p:nvPr/>
        </p:nvSpPr>
        <p:spPr>
          <a:xfrm>
            <a:off x="7984759" y="3371363"/>
            <a:ext cx="360040" cy="1872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B1FCE301-C677-4D2A-BD76-71F2BDF91738}"/>
              </a:ext>
            </a:extLst>
          </p:cNvPr>
          <p:cNvSpPr/>
          <p:nvPr/>
        </p:nvSpPr>
        <p:spPr>
          <a:xfrm>
            <a:off x="5868144" y="1484784"/>
            <a:ext cx="1984285" cy="1440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latin typeface="coffee+tea demo" panose="02000603000000000000" pitchFamily="2" charset="0"/>
                <a:ea typeface="coffee+tea demo" panose="02000603000000000000" pitchFamily="2" charset="0"/>
              </a:rPr>
              <a:t>Tarifa: </a:t>
            </a:r>
            <a:r>
              <a:rPr lang="es-MX" sz="3200" b="1" dirty="0">
                <a:latin typeface="coffee+tea demo" panose="02000603000000000000" pitchFamily="2" charset="0"/>
                <a:ea typeface="coffee+tea demo" panose="02000603000000000000" pitchFamily="2" charset="0"/>
                <a:cs typeface="Arial" panose="020B0604020202020204" pitchFamily="34" charset="0"/>
              </a:rPr>
              <a:t>₵335</a:t>
            </a:r>
            <a:endParaRPr lang="es-MX" sz="3200" b="1" dirty="0">
              <a:latin typeface="coffee+tea demo" panose="02000603000000000000" pitchFamily="2" charset="0"/>
              <a:ea typeface="coffee+tea demo" panose="02000603000000000000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4B2B013-20F8-4335-A3E1-3F1A0CFFA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7"/>
          <a:stretch/>
        </p:blipFill>
        <p:spPr>
          <a:xfrm>
            <a:off x="5813825" y="3892931"/>
            <a:ext cx="2200309" cy="2396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00F0353-1647-4C7B-8FA4-7D721FA2A2EB}"/>
              </a:ext>
            </a:extLst>
          </p:cNvPr>
          <p:cNvSpPr/>
          <p:nvPr/>
        </p:nvSpPr>
        <p:spPr>
          <a:xfrm>
            <a:off x="6228184" y="4452668"/>
            <a:ext cx="1441769" cy="312308"/>
          </a:xfrm>
          <a:prstGeom prst="rect">
            <a:avLst/>
          </a:prstGeom>
          <a:solidFill>
            <a:srgbClr val="108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3 CuadroTexto"/>
          <p:cNvSpPr txBox="1"/>
          <p:nvPr/>
        </p:nvSpPr>
        <p:spPr>
          <a:xfrm>
            <a:off x="323528" y="27427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DESCRIPCIÓN Y ALCANCE</a:t>
            </a:r>
            <a:endParaRPr lang="es-CR" sz="3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CuadroTexto"/>
          <p:cNvSpPr txBox="1"/>
          <p:nvPr/>
        </p:nvSpPr>
        <p:spPr>
          <a:xfrm>
            <a:off x="323528" y="27427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DIAGRAMA DEL SISTEMA</a:t>
            </a:r>
            <a:endParaRPr lang="es-CR" sz="3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t="28838" r="25143" b="16599"/>
          <a:stretch/>
        </p:blipFill>
        <p:spPr bwMode="auto">
          <a:xfrm>
            <a:off x="395536" y="1196752"/>
            <a:ext cx="8352928" cy="5205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5490" y="124160"/>
            <a:ext cx="6681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FUNCIONALIDAD DEL SISTEMA</a:t>
            </a:r>
            <a:endParaRPr lang="es-CR" sz="3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 algn="just"/>
            <a:endParaRPr lang="es-CR" sz="3600" dirty="0"/>
          </a:p>
          <a:p>
            <a:pPr algn="just"/>
            <a:endParaRPr lang="es-CR" sz="3600" dirty="0"/>
          </a:p>
        </p:txBody>
      </p:sp>
      <p:pic>
        <p:nvPicPr>
          <p:cNvPr id="11" name="Picture 10" descr="../Downloads/27394677_1768983136485967_1505854582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1070"/>
            <a:ext cx="4283968" cy="2676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../Downloads/27399436_1769025539815060_563059938_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1069"/>
            <a:ext cx="4463142" cy="2676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477645" y="4077072"/>
            <a:ext cx="618871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9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4766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36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LECCIONES APRENDIDAS</a:t>
            </a:r>
            <a:endParaRPr lang="es-CR" sz="36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2ADEDE4-E308-4413-AC14-E51E23B6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732">
            <a:off x="4762706" y="2323561"/>
            <a:ext cx="3126163" cy="3126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884976F-6F93-4FD8-9176-32B1EFD2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78">
            <a:off x="834399" y="2511985"/>
            <a:ext cx="3696050" cy="2459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664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1123B34-EEA6-4224-8185-6B9031E6A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0" y="1268760"/>
            <a:ext cx="8302880" cy="35295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002038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208</TotalTime>
  <Words>86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Narrow</vt:lpstr>
      <vt:lpstr>Calibri</vt:lpstr>
      <vt:lpstr>Champagne &amp; Limousines</vt:lpstr>
      <vt:lpstr>coffee+tea demo</vt:lpstr>
      <vt:lpstr>Arial</vt:lpstr>
      <vt:lpstr>Horizonte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Cynthia Madrigal</cp:lastModifiedBy>
  <cp:revision>18</cp:revision>
  <dcterms:created xsi:type="dcterms:W3CDTF">2017-12-14T04:01:30Z</dcterms:created>
  <dcterms:modified xsi:type="dcterms:W3CDTF">2018-01-29T20:41:51Z</dcterms:modified>
</cp:coreProperties>
</file>