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9" r:id="rId4"/>
    <p:sldId id="260" r:id="rId5"/>
    <p:sldId id="262" r:id="rId6"/>
    <p:sldId id="263" r:id="rId7"/>
    <p:sldId id="272" r:id="rId8"/>
    <p:sldId id="270" r:id="rId9"/>
    <p:sldId id="267" r:id="rId10"/>
    <p:sldId id="268" r:id="rId11"/>
    <p:sldId id="266" r:id="rId12"/>
    <p:sldId id="265" r:id="rId13"/>
    <p:sldId id="291" r:id="rId15"/>
    <p:sldId id="292" r:id="rId16"/>
    <p:sldId id="293" r:id="rId17"/>
    <p:sldId id="271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065" y="-281940"/>
            <a:ext cx="12457430" cy="72663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635" y="3176"/>
            <a:ext cx="12192000" cy="685165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5327957" y="1626408"/>
            <a:ext cx="1536085" cy="1534539"/>
            <a:chOff x="3995968" y="1200150"/>
            <a:chExt cx="1152064" cy="1150904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66552" y="1470802"/>
              <a:ext cx="810578" cy="609600"/>
              <a:chOff x="4807903" y="1624013"/>
              <a:chExt cx="810578" cy="609600"/>
            </a:xfrm>
            <a:solidFill>
              <a:schemeClr val="accent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4807903" y="1624013"/>
                <a:ext cx="810578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sp>
        <p:nvSpPr>
          <p:cNvPr id="26" name="Footer Text"/>
          <p:cNvSpPr txBox="1"/>
          <p:nvPr/>
        </p:nvSpPr>
        <p:spPr>
          <a:xfrm>
            <a:off x="3081655" y="3493135"/>
            <a:ext cx="6078855" cy="1064895"/>
          </a:xfrm>
          <a:prstGeom prst="rect">
            <a:avLst/>
          </a:prstGeom>
          <a:solidFill>
            <a:schemeClr val="bg1"/>
          </a:solidFill>
        </p:spPr>
        <p:txBody>
          <a:bodyPr wrap="square" lIns="121920" tIns="121920" rIns="121920" bIns="121920" rtlCol="0">
            <a:spAutoFit/>
          </a:bodyPr>
          <a:lstStyle/>
          <a:p>
            <a:pPr algn="ctr"/>
            <a:r>
              <a:rPr lang="en-US" altLang="en-US" sz="5335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Evenza</a:t>
            </a:r>
            <a:endParaRPr lang="en-US" altLang="en-US" sz="5335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7" name="Footer Text"/>
          <p:cNvSpPr txBox="1"/>
          <p:nvPr/>
        </p:nvSpPr>
        <p:spPr>
          <a:xfrm>
            <a:off x="3683003" y="4756777"/>
            <a:ext cx="4876797" cy="901700"/>
          </a:xfrm>
          <a:prstGeom prst="rect">
            <a:avLst/>
          </a:prstGeom>
          <a:solidFill>
            <a:schemeClr val="bg1"/>
          </a:solidFill>
        </p:spPr>
        <p:txBody>
          <a:bodyPr wrap="square" lIns="121920" tIns="121920" rIns="121920" bIns="121920" rtlCol="0">
            <a:spAutoFit/>
          </a:bodyPr>
          <a:lstStyle/>
          <a:p>
            <a:pPr algn="ctr"/>
            <a:r>
              <a:rPr lang="en-US" altLang="en-US" sz="2135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Smart Event Management &amp; Resourcing Platform</a:t>
            </a:r>
            <a:endParaRPr lang="en-US" altLang="en-US" sz="2135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ooter Text"/>
          <p:cNvSpPr txBox="1"/>
          <p:nvPr/>
        </p:nvSpPr>
        <p:spPr>
          <a:xfrm>
            <a:off x="9928860" y="242570"/>
            <a:ext cx="1975485" cy="572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20" tIns="121920" rIns="121920" bIns="121920" rtlCol="0">
            <a:spAutoFit/>
          </a:bodyPr>
          <a:p>
            <a:pPr algn="ctr"/>
            <a:r>
              <a:rPr lang="en-US" altLang="en-US" sz="2135" b="1" dirty="0" smtClean="0">
                <a:solidFill>
                  <a:schemeClr val="accent1"/>
                </a:solidFill>
                <a:latin typeface="cmr10" panose="020B0500000000000000" charset="0"/>
                <a:ea typeface="Roboto Light" panose="02000000000000000000" pitchFamily="2" charset="0"/>
                <a:cs typeface="cmr10" panose="020B0500000000000000" charset="0"/>
              </a:rPr>
              <a:t>IM/2016/046</a:t>
            </a:r>
            <a:endParaRPr lang="en-US" altLang="en-US" sz="2135" b="1" dirty="0" smtClean="0">
              <a:solidFill>
                <a:schemeClr val="accent1"/>
              </a:solidFill>
              <a:latin typeface="cmr10" panose="020B0500000000000000" charset="0"/>
              <a:ea typeface="Roboto Light" panose="02000000000000000000" pitchFamily="2" charset="0"/>
              <a:cs typeface="cmr10" panose="020B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Other Libraries &amp;</a:t>
            </a:r>
            <a:b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Frameworks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Libraries/ Frameworks used..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3595" y="1665605"/>
            <a:ext cx="10544175" cy="4394835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Angular Material - UI Library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Multer - Image uploading &amp; handeling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Body Parser - JSON object Parsing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Mongoose - Secure MongoDB database controller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JSON Web Tokens - Secure Authentication &amp; Authorization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Nodemailer - Email message handeling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JsPDF &amp; htmlCanvas - Report extracting &amp; printing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chart.js - Data visualization &amp; Report generation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Google Maps API - Location Services</a:t>
            </a:r>
            <a:endParaRPr lang="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Requirements Specification(SRS)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76630" y="450850"/>
          <a:ext cx="10238740" cy="546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7945120"/>
                <a:gridCol w="16541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Functional Requirement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create and manage user accounts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login to the system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create business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800">
                          <a:sym typeface="+mn-ea"/>
                        </a:rPr>
                        <a:t>Shall be </a:t>
                      </a:r>
                      <a:r>
                        <a:rPr lang="en-US" altLang="en-US" sz="1800">
                          <a:sym typeface="+mn-ea"/>
                        </a:rPr>
                        <a:t>a</a:t>
                      </a:r>
                      <a:r>
                        <a:rPr lang="en-US" sz="1800">
                          <a:sym typeface="+mn-ea"/>
                        </a:rPr>
                        <a:t>ble to manage products/services (by service providers)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search for products/services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book/request appointments for 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order 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send cancellation/ modification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requests for bookings/appointments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respond for bookings/appointments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provide </a:t>
                      </a:r>
                      <a:r>
                        <a:rPr lang="en-US" altLang="en-US"/>
                        <a:t>a </a:t>
                      </a:r>
                      <a:r>
                        <a:rPr lang="en-US"/>
                        <a:t>booking calendar for service providers.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record booking and purchase history.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get customer feedback.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914400"/>
            <a:ext cx="277495" cy="27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1295400"/>
            <a:ext cx="277495" cy="277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1692275"/>
            <a:ext cx="277495" cy="27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073275"/>
            <a:ext cx="277495" cy="277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506980"/>
            <a:ext cx="277495" cy="277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2887980"/>
            <a:ext cx="277495" cy="277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3284855"/>
            <a:ext cx="277495" cy="277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3767455"/>
            <a:ext cx="277495" cy="277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365625"/>
            <a:ext cx="277495" cy="277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4746625"/>
            <a:ext cx="277495" cy="277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143500"/>
            <a:ext cx="277495" cy="277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5524500"/>
            <a:ext cx="277495" cy="2774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76630" y="532130"/>
          <a:ext cx="10238740" cy="535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7924165"/>
                <a:gridCol w="16541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Functional Requirement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provide a set of event types toselect.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get event details for selected event type from customers.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generate an event plan for selected event type.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show notifications related to eventplan.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record event plan details.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generate reports.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send invitations to event participants.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send event related notifications to participants.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backup data.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get participants registered to the relevant event.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manage registered users.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receive payments</a:t>
                      </a:r>
                      <a:r>
                        <a:rPr lang="en-US" altLang="en-US"/>
                        <a:t>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959485"/>
            <a:ext cx="293370" cy="293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1520190"/>
            <a:ext cx="293370" cy="29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2005965"/>
            <a:ext cx="293370" cy="293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2407920"/>
            <a:ext cx="293370" cy="293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2800350"/>
            <a:ext cx="293370" cy="293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3202940"/>
            <a:ext cx="293370" cy="293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3585210"/>
            <a:ext cx="293370" cy="293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3946525"/>
            <a:ext cx="293370" cy="293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318000"/>
            <a:ext cx="293370" cy="293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699635"/>
            <a:ext cx="293370" cy="2933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092065"/>
            <a:ext cx="293370" cy="293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504815"/>
            <a:ext cx="293370" cy="2933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314325" y="5386070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 bwMode="auto">
          <a:xfrm>
            <a:off x="11454130" y="343535"/>
            <a:ext cx="412750" cy="70675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7400" y="2009775"/>
            <a:ext cx="6196330" cy="2737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What is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Evenza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?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305" y="2331720"/>
            <a:ext cx="5683885" cy="2235200"/>
          </a:xfrm>
        </p:spPr>
        <p:txBody>
          <a:bodyPr>
            <a:normAutofit fontScale="7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 web based platform to connect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Event planners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 and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Service Providers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 while providing smart event planing, scheduling &amp; participant management capabilities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760" y="1681480"/>
            <a:ext cx="5104765" cy="2758440"/>
          </a:xfrm>
          <a:prstGeom prst="rect">
            <a:avLst/>
          </a:prstGeom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7046595" y="2727325"/>
            <a:ext cx="4369435" cy="2509520"/>
          </a:xfrm>
          <a:prstGeom prst="rect">
            <a:avLst/>
          </a:prstGeom>
          <a:effectLst>
            <a:outerShdw blurRad="5207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9440" y="2146935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What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Evenza does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?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25" y="2186305"/>
            <a:ext cx="3896360" cy="7010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 Planners</a:t>
            </a:r>
            <a:endParaRPr lang="en-US" altLang="en-US" sz="2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680200" y="2146935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585585" y="2186305"/>
            <a:ext cx="389636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 Providers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440" y="2974975"/>
            <a:ext cx="1715770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869440" y="3151505"/>
            <a:ext cx="167132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Create &amp; Schedule events with Event Planner</a:t>
            </a: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5870" y="2969895"/>
            <a:ext cx="1770380" cy="1105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826510" y="3101340"/>
            <a:ext cx="1721485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Search &amp; Book</a:t>
            </a:r>
            <a:br>
              <a:rPr lang="en-US" altLang="en-US" sz="1600" dirty="0">
                <a:solidFill>
                  <a:srgbClr val="0070C0"/>
                </a:solidFill>
                <a:cs typeface="+mn-lt"/>
              </a:rPr>
            </a:b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Service Providers</a:t>
            </a:r>
            <a:endParaRPr lang="en-US" altLang="en-US" sz="16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70" y="4163695"/>
            <a:ext cx="866140" cy="617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4690110" y="4163695"/>
            <a:ext cx="866140" cy="617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798570" y="4235450"/>
            <a:ext cx="80772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Place a Booking</a:t>
            </a:r>
            <a:endParaRPr lang="en-US" altLang="en-US" sz="12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4720590" y="4194175"/>
            <a:ext cx="83566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Visit</a:t>
            </a:r>
            <a:br>
              <a:rPr lang="en-US" altLang="en-US" sz="1200" dirty="0">
                <a:solidFill>
                  <a:srgbClr val="0070C0"/>
                </a:solidFill>
                <a:cs typeface="+mn-lt"/>
              </a:rPr>
            </a:b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Appoint-ment</a:t>
            </a:r>
            <a:endParaRPr lang="en-US" altLang="en-US" sz="12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80200" y="2980690"/>
            <a:ext cx="1786255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6680200" y="3157220"/>
            <a:ext cx="171577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Sellers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Sell their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products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(Event specific)</a:t>
            </a: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0920" y="2990215"/>
            <a:ext cx="1715770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8630920" y="3166745"/>
            <a:ext cx="167132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fontScale="90000"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Service</a:t>
            </a:r>
            <a:b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</a:b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Providers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Sell their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Services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69440" y="4969510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2086610" y="4998720"/>
            <a:ext cx="3265805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Event Publishing &amp; participant management</a:t>
            </a:r>
            <a:endParaRPr lang="en-US" altLang="en-US" sz="1600" dirty="0">
              <a:solidFill>
                <a:srgbClr val="0070C0"/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12825" y="4739640"/>
            <a:ext cx="3707130" cy="5962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Technology Stack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955" y="1083945"/>
            <a:ext cx="5195570" cy="483489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4685" y="2839720"/>
            <a:ext cx="5683885" cy="2235200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Frontend: Angular (8)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Backend: Node JS, Express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Database: MongoDB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-36830" y="4762500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RESTful API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Modular Programming..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8035" y="1567815"/>
            <a:ext cx="10936605" cy="4876165"/>
          </a:xfrm>
        </p:spPr>
        <p:txBody>
          <a:bodyPr>
            <a:normAutofit lnSpcReduction="10000"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Module based Development approch..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8 Modules :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Home &amp; Authentication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Product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ServiceProvider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Seller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EventPlanner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Administrator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1900" y="2741930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Modular Programming..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2955" y="1583055"/>
            <a:ext cx="10936605" cy="4876165"/>
          </a:xfrm>
        </p:spPr>
        <p:txBody>
          <a:bodyPr>
            <a:normAutofit lnSpcReduction="10000"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Module based Development approch..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8 Modules :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Home &amp; Authentication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Product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ServiceProvider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Seller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EventPlanner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Administrator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1900" y="2741930"/>
            <a:ext cx="430339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1900" y="3159125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1900" y="3159125"/>
            <a:ext cx="406527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1900" y="4463415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41900" y="4463415"/>
            <a:ext cx="372554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41900" y="3590925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41900" y="3590925"/>
            <a:ext cx="406590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1900" y="4002405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42535" y="4002405"/>
            <a:ext cx="372554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41265" y="4911090"/>
            <a:ext cx="4366895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41265" y="4911090"/>
            <a:ext cx="232219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1900" y="5343525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1900" y="5343525"/>
            <a:ext cx="10350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2535" y="5750560"/>
            <a:ext cx="4366260" cy="247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2535" y="5750560"/>
            <a:ext cx="10350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Demonstration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16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Design Patterns &amp;</a:t>
            </a:r>
            <a:b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Architectures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Design Patterns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6270" y="2063750"/>
            <a:ext cx="10936605" cy="446595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Design Patterns Used..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Adaptor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Body parser)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Observer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Subjects/ Observables)</a:t>
            </a:r>
            <a:endParaRPr lang="en-US" altLang="en-US" sz="1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Singleton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Providers)</a:t>
            </a:r>
            <a:endParaRPr lang="en-US" altLang="en-US" sz="1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910" y="2084070"/>
            <a:ext cx="4574540" cy="5962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6278880" y="2101850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MVC Architecture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625" y="2936875"/>
            <a:ext cx="4634865" cy="2060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2929</Words>
  <Application>WPS Presentation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Roboto Light</vt:lpstr>
      <vt:lpstr>cmr10</vt:lpstr>
      <vt:lpstr>DejaVu Sans</vt:lpstr>
      <vt:lpstr>Pagul</vt:lpstr>
      <vt:lpstr>微软雅黑</vt:lpstr>
      <vt:lpstr>Droid Sans Fallback</vt:lpstr>
      <vt:lpstr>Arial Unicode MS</vt:lpstr>
      <vt:lpstr>Calibri</vt:lpstr>
      <vt:lpstr>Lucida Sans</vt:lpstr>
      <vt:lpstr>Default Design</vt:lpstr>
      <vt:lpstr>PowerPoint 演示文稿</vt:lpstr>
      <vt:lpstr>What is Evenza?</vt:lpstr>
      <vt:lpstr>What Evenza does?</vt:lpstr>
      <vt:lpstr>Technology Stack</vt:lpstr>
      <vt:lpstr>Modular Programming..</vt:lpstr>
      <vt:lpstr>Modular Programming..</vt:lpstr>
      <vt:lpstr>Demonstration</vt:lpstr>
      <vt:lpstr>Design Patterns &amp; Architectures</vt:lpstr>
      <vt:lpstr>Modular Programming..</vt:lpstr>
      <vt:lpstr>Other Libraries &amp; Frameworks</vt:lpstr>
      <vt:lpstr>Libraries/ Frameworks used..</vt:lpstr>
      <vt:lpstr>Requirements Specification(SRS)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chiran</dc:creator>
  <cp:lastModifiedBy>chiran</cp:lastModifiedBy>
  <cp:revision>23</cp:revision>
  <dcterms:created xsi:type="dcterms:W3CDTF">2020-06-12T13:45:00Z</dcterms:created>
  <dcterms:modified xsi:type="dcterms:W3CDTF">2020-06-12T13:45:00Z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