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57084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96470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3441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02168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2519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60029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05317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163251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85783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9796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38656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72144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53616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16614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91224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179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57127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6/11/2020</a:t>
            </a:fld>
            <a:endParaRPr lang="en-US" dirty="0"/>
          </a:p>
        </p:txBody>
      </p:sp>
    </p:spTree>
    <p:extLst>
      <p:ext uri="{BB962C8B-B14F-4D97-AF65-F5344CB8AC3E}">
        <p14:creationId xmlns:p14="http://schemas.microsoft.com/office/powerpoint/2010/main" val="614510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6/11/2020</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528484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kjohnson3288.github.io/ProjectOne/"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https://github.com/KJohnson3288/ProjectO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Air Holiday</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Holiday travel, made cheap!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EADEF7BD-6A42-4408-A418-FF4D79E4C3E5}"/>
              </a:ext>
            </a:extLst>
          </p:cNvPr>
          <p:cNvSpPr>
            <a:spLocks noGrp="1"/>
          </p:cNvSpPr>
          <p:nvPr>
            <p:ph type="title"/>
          </p:nvPr>
        </p:nvSpPr>
        <p:spPr/>
        <p:txBody>
          <a:bodyPr/>
          <a:lstStyle/>
          <a:p>
            <a:r>
              <a:rPr lang="en-US" dirty="0"/>
              <a:t>Elevator Pitch</a:t>
            </a:r>
          </a:p>
        </p:txBody>
      </p:sp>
      <p:sp>
        <p:nvSpPr>
          <p:cNvPr id="3" name="Text Placeholder 2">
            <a:extLst>
              <a:ext uri="{FF2B5EF4-FFF2-40B4-BE49-F238E27FC236}">
                <a16:creationId xmlns:a16="http://schemas.microsoft.com/office/drawing/2014/main" id="{DB9B6F60-ABD7-4FB4-9517-2D95ED7B159F}"/>
              </a:ext>
            </a:extLst>
          </p:cNvPr>
          <p:cNvSpPr>
            <a:spLocks noGrp="1"/>
          </p:cNvSpPr>
          <p:nvPr>
            <p:ph type="body" idx="1"/>
          </p:nvPr>
        </p:nvSpPr>
        <p:spPr>
          <a:xfrm>
            <a:off x="311700" y="1152475"/>
            <a:ext cx="6744420" cy="3416400"/>
          </a:xfrm>
        </p:spPr>
        <p:txBody>
          <a:bodyPr/>
          <a:lstStyle/>
          <a:p>
            <a:r>
              <a:rPr lang="en-US" dirty="0"/>
              <a:t>Since many people relocate to the Charlotte area, they often travel on the holidays to see family.  Our website shows all future holidays and their actual dates for the current year, then allows them to select locations and see all available flights for those dates.</a:t>
            </a:r>
          </a:p>
          <a:p>
            <a:pPr marL="114300" indent="0">
              <a:buNone/>
            </a:pPr>
            <a:endParaRPr lang="en-US" dirty="0"/>
          </a:p>
          <a:p>
            <a:r>
              <a:rPr lang="en-US" dirty="0"/>
              <a:t>This allows users to quickly check flights for future holidays and price shop to make sure they are getting the best deal.</a:t>
            </a:r>
          </a:p>
          <a:p>
            <a:pPr marL="114300" indent="0">
              <a:buNone/>
            </a:pPr>
            <a:endParaRPr lang="en-US" dirty="0"/>
          </a:p>
          <a:p>
            <a:r>
              <a:rPr lang="en-US" dirty="0"/>
              <a:t>It will also inform them whether the flights that are direct and which carrier can be 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02424" y="89036"/>
            <a:ext cx="8629876" cy="5531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202424" y="642172"/>
            <a:ext cx="7105156" cy="431373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a:t>
            </a:r>
          </a:p>
          <a:p>
            <a:pPr marL="114300" lvl="0" indent="0" algn="l" rtl="0">
              <a:spcBef>
                <a:spcPts val="0"/>
              </a:spcBef>
              <a:spcAft>
                <a:spcPts val="0"/>
              </a:spcAft>
              <a:buSzPts val="1800"/>
              <a:buNone/>
            </a:pPr>
            <a:endParaRPr lang="en" dirty="0"/>
          </a:p>
          <a:p>
            <a:pPr lvl="1" indent="-342900">
              <a:spcBef>
                <a:spcPts val="0"/>
              </a:spcBef>
              <a:buSzPts val="1800"/>
              <a:buChar char="●"/>
            </a:pPr>
            <a:r>
              <a:rPr lang="en-US" dirty="0"/>
              <a:t>Moment.js finds the current year, passes it into the Public-Holiday API, to show future holidays this year.</a:t>
            </a:r>
          </a:p>
          <a:p>
            <a:pPr lvl="1" indent="-342900">
              <a:spcBef>
                <a:spcPts val="0"/>
              </a:spcBef>
              <a:buSzPts val="1800"/>
              <a:buChar char="●"/>
            </a:pPr>
            <a:r>
              <a:rPr lang="en-US" dirty="0"/>
              <a:t>Depart and Return buttons are formed for each holiday, which the user can click, or can use the Calendar inputs to select their desired flight dates.</a:t>
            </a:r>
          </a:p>
          <a:p>
            <a:pPr lvl="1" indent="-342900">
              <a:spcBef>
                <a:spcPts val="0"/>
              </a:spcBef>
              <a:buSzPts val="1800"/>
              <a:buChar char="●"/>
            </a:pPr>
            <a:r>
              <a:rPr lang="en-US" dirty="0"/>
              <a:t>Locations are selected from the Origin and Destination dropdowns, and on a Search, the dates and locations are passed into the Skyscanner API.</a:t>
            </a:r>
          </a:p>
          <a:p>
            <a:pPr lvl="1" indent="-342900">
              <a:spcBef>
                <a:spcPts val="0"/>
              </a:spcBef>
              <a:buSzPts val="1800"/>
              <a:buChar char="●"/>
            </a:pPr>
            <a:r>
              <a:rPr lang="en-US" dirty="0"/>
              <a:t>For each available flight, a card is formed with info on each flight, styled, and appended to the Results.</a:t>
            </a:r>
          </a:p>
          <a:p>
            <a:pPr marL="571500" lvl="1" indent="0">
              <a:spcBef>
                <a:spcPts val="0"/>
              </a:spcBef>
              <a:buSzPts val="1800"/>
              <a:buNone/>
            </a:pPr>
            <a:endParaRPr lang="en" dirty="0"/>
          </a:p>
          <a:p>
            <a:pPr marL="457200" lvl="0" indent="-342900" algn="l" rtl="0">
              <a:spcBef>
                <a:spcPts val="0"/>
              </a:spcBef>
              <a:spcAft>
                <a:spcPts val="0"/>
              </a:spcAft>
              <a:buSzPts val="1800"/>
              <a:buChar char="●"/>
            </a:pPr>
            <a:r>
              <a:rPr lang="en-US" dirty="0"/>
              <a:t>Motivation for development?</a:t>
            </a:r>
          </a:p>
          <a:p>
            <a:pPr marL="114300" lvl="0" indent="0" algn="l" rtl="0">
              <a:spcBef>
                <a:spcPts val="0"/>
              </a:spcBef>
              <a:spcAft>
                <a:spcPts val="0"/>
              </a:spcAft>
              <a:buSzPts val="1800"/>
              <a:buNone/>
            </a:pPr>
            <a:endParaRPr lang="en-US" dirty="0"/>
          </a:p>
          <a:p>
            <a:pPr lvl="1" indent="-342900">
              <a:spcBef>
                <a:spcPts val="0"/>
              </a:spcBef>
              <a:buSzPts val="1800"/>
              <a:buChar char="●"/>
            </a:pPr>
            <a:r>
              <a:rPr lang="en-US" dirty="0"/>
              <a:t>A lot of us travel for the holidays, and always have to search up the holiday date specifically, and then the flight itself. This saves time.</a:t>
            </a:r>
          </a:p>
          <a:p>
            <a:pPr lvl="1" indent="-342900">
              <a:spcBef>
                <a:spcPts val="0"/>
              </a:spcBef>
              <a:buSzPts val="1800"/>
              <a:buChar char="●"/>
            </a:pPr>
            <a:r>
              <a:rPr lang="en-US" dirty="0"/>
              <a:t>There is also widespread mistrust of airlines, and allegations that they raise prices once you view flights for given dates.</a:t>
            </a:r>
          </a:p>
          <a:p>
            <a:pPr lvl="1" indent="-342900">
              <a:spcBef>
                <a:spcPts val="0"/>
              </a:spcBef>
              <a:buSzPts val="1800"/>
              <a:buChar char="●"/>
            </a:pPr>
            <a:endParaRPr lang="en-US" dirty="0"/>
          </a:p>
          <a:p>
            <a:pPr marL="457200" lvl="0" indent="-342900" algn="l" rtl="0">
              <a:spcBef>
                <a:spcPts val="0"/>
              </a:spcBef>
              <a:spcAft>
                <a:spcPts val="0"/>
              </a:spcAft>
              <a:buSzPts val="1800"/>
              <a:buChar char="●"/>
            </a:pPr>
            <a:r>
              <a:rPr lang="en-US" dirty="0"/>
              <a:t>User story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xfrm>
            <a:off x="311700" y="1152475"/>
            <a:ext cx="693492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Moment.js, Foundation </a:t>
            </a:r>
            <a:r>
              <a:rPr lang="en-US" dirty="0"/>
              <a:t>CSS, Public-Holiday API, Skyscanner API</a:t>
            </a: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Chris M. </a:t>
            </a:r>
            <a:r>
              <a:rPr lang="en-US" dirty="0"/>
              <a:t>Back-End, Chris G. Front-End, Kyle J. Floater</a:t>
            </a: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Challenges:</a:t>
            </a:r>
          </a:p>
          <a:p>
            <a:pPr lvl="1" indent="-342900">
              <a:spcBef>
                <a:spcPts val="0"/>
              </a:spcBef>
              <a:buSzPts val="1800"/>
              <a:buChar char="●"/>
            </a:pPr>
            <a:r>
              <a:rPr lang="en" dirty="0"/>
              <a:t>Getting the right info from the API’s &amp; </a:t>
            </a:r>
            <a:r>
              <a:rPr lang="en-US" dirty="0"/>
              <a:t>appending to sections of the page.</a:t>
            </a:r>
            <a:endParaRPr lang="en" dirty="0"/>
          </a:p>
          <a:p>
            <a:pPr lvl="1" indent="-342900">
              <a:spcBef>
                <a:spcPts val="0"/>
              </a:spcBef>
              <a:buSzPts val="1800"/>
              <a:buChar char="●"/>
            </a:pPr>
            <a:r>
              <a:rPr lang="en" dirty="0"/>
              <a:t>Creating a dropdown menu for locations, which when clicked pass th</a:t>
            </a:r>
            <a:r>
              <a:rPr lang="en-US" dirty="0" err="1"/>
              <a:t>ei</a:t>
            </a:r>
            <a:r>
              <a:rPr lang="en" dirty="0"/>
              <a:t>r 3 letter Airp</a:t>
            </a:r>
            <a:r>
              <a:rPr lang="en-US" dirty="0"/>
              <a:t>ort code.</a:t>
            </a:r>
            <a:endParaRPr lang="en" dirty="0"/>
          </a:p>
          <a:p>
            <a:pPr lvl="1" indent="-342900">
              <a:spcBef>
                <a:spcPts val="0"/>
              </a:spcBef>
              <a:buSzPts val="1800"/>
              <a:buChar char="●"/>
            </a:pPr>
            <a:r>
              <a:rPr lang="en" dirty="0"/>
              <a:t>Using Foundation CSS &amp; </a:t>
            </a:r>
            <a:r>
              <a:rPr lang="en-US" dirty="0"/>
              <a:t>JavaScript Libraries.</a:t>
            </a:r>
            <a:endParaRPr lang="en" dirty="0"/>
          </a:p>
          <a:p>
            <a:pPr lvl="1" indent="-342900">
              <a:spcBef>
                <a:spcPts val="0"/>
              </a:spcBef>
              <a:buSzPts val="1800"/>
              <a:buChar char="●"/>
            </a:pPr>
            <a:endParaRPr lang="en-US" dirty="0"/>
          </a:p>
          <a:p>
            <a:pPr marL="571500" lvl="1" indent="0">
              <a:spcBef>
                <a:spcPts val="0"/>
              </a:spcBef>
              <a:buSzPts val="1800"/>
              <a:buNone/>
            </a:pPr>
            <a:endParaRPr dirty="0"/>
          </a:p>
          <a:p>
            <a:pPr marL="457200" lvl="0" indent="-342900" algn="l" rtl="0">
              <a:spcBef>
                <a:spcPts val="0"/>
              </a:spcBef>
              <a:spcAft>
                <a:spcPts val="0"/>
              </a:spcAft>
              <a:buSzPts val="1800"/>
              <a:buChar char="●"/>
            </a:pPr>
            <a:r>
              <a:rPr lang="en" dirty="0"/>
              <a:t>Success:</a:t>
            </a:r>
          </a:p>
          <a:p>
            <a:pPr lvl="1" indent="-342900">
              <a:spcBef>
                <a:spcPts val="0"/>
              </a:spcBef>
              <a:buSzPts val="1800"/>
              <a:buChar char="●"/>
            </a:pPr>
            <a:r>
              <a:rPr lang="en" dirty="0"/>
              <a:t>Using Foundation to style.</a:t>
            </a:r>
          </a:p>
          <a:p>
            <a:pPr lvl="1" indent="-342900">
              <a:spcBef>
                <a:spcPts val="0"/>
              </a:spcBef>
              <a:buSzPts val="1800"/>
              <a:buChar char="●"/>
            </a:pPr>
            <a:r>
              <a:rPr lang="en" dirty="0"/>
              <a:t>Using Skyscanner to obtain </a:t>
            </a:r>
            <a:r>
              <a:rPr lang="en-US" dirty="0"/>
              <a:t>information needed.</a:t>
            </a:r>
          </a:p>
          <a:p>
            <a:pPr lvl="1" indent="-342900">
              <a:spcBef>
                <a:spcPts val="0"/>
              </a:spcBef>
              <a:buSzPts val="1800"/>
              <a:buChar char="●"/>
            </a:pPr>
            <a:r>
              <a:rPr lang="en-US" dirty="0"/>
              <a:t>Using moment.js and API’s </a:t>
            </a:r>
            <a:r>
              <a:rPr lang="en-US"/>
              <a:t>together .</a:t>
            </a:r>
            <a:endParaRPr lang="en-US" dirty="0"/>
          </a:p>
          <a:p>
            <a:pPr lvl="1" indent="-342900">
              <a:spcBef>
                <a:spcPts val="0"/>
              </a:spcBef>
              <a:buSzPts val="1800"/>
              <a:buChar char="●"/>
            </a:pPr>
            <a:endParaRPr lang="en" dirty="0"/>
          </a:p>
          <a:p>
            <a:pPr lvl="1" indent="-342900">
              <a:spcBef>
                <a:spcPts val="0"/>
              </a:spcBef>
              <a:buSzPts val="180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Directions for Future Development</a:t>
            </a:r>
            <a:endParaRPr dirty="0"/>
          </a:p>
        </p:txBody>
      </p:sp>
      <p:sp>
        <p:nvSpPr>
          <p:cNvPr id="83" name="Google Shape;83;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sz="1600" dirty="0"/>
              <a:t>Make flight searches multi-chain</a:t>
            </a:r>
          </a:p>
          <a:p>
            <a:pPr marL="0" lvl="0" indent="0" algn="l" rtl="0">
              <a:spcBef>
                <a:spcPts val="0"/>
              </a:spcBef>
              <a:spcAft>
                <a:spcPts val="800"/>
              </a:spcAft>
              <a:buNone/>
            </a:pPr>
            <a:r>
              <a:rPr lang="en-US" sz="1600" dirty="0"/>
              <a:t>Combine with Hotel API to find out total cost of travel plus hotel</a:t>
            </a:r>
          </a:p>
          <a:p>
            <a:pPr marL="0" lvl="0" indent="0" algn="l" rtl="0">
              <a:spcBef>
                <a:spcPts val="0"/>
              </a:spcBef>
              <a:spcAft>
                <a:spcPts val="800"/>
              </a:spcAft>
              <a:buNone/>
            </a:pPr>
            <a:r>
              <a:rPr lang="en-US" sz="1600" dirty="0"/>
              <a:t>Polishing of website </a:t>
            </a:r>
          </a:p>
          <a:p>
            <a:pPr marL="285750" indent="-285750">
              <a:spcAft>
                <a:spcPts val="800"/>
              </a:spcAft>
            </a:pPr>
            <a:r>
              <a:rPr lang="en-US" sz="1400" dirty="0"/>
              <a:t>Add airline icons in results</a:t>
            </a:r>
          </a:p>
          <a:p>
            <a:pPr marL="285750" indent="-285750">
              <a:spcAft>
                <a:spcPts val="800"/>
              </a:spcAft>
            </a:pPr>
            <a:r>
              <a:rPr lang="en-US" sz="1400" dirty="0"/>
              <a:t>Add a filter for :</a:t>
            </a:r>
          </a:p>
          <a:p>
            <a:pPr marL="742950" lvl="1" indent="-285750">
              <a:spcAft>
                <a:spcPts val="800"/>
              </a:spcAft>
            </a:pPr>
            <a:r>
              <a:rPr lang="en-US" sz="1200" dirty="0"/>
              <a:t>Direct flights only</a:t>
            </a:r>
          </a:p>
          <a:p>
            <a:pPr marL="742950" lvl="1" indent="-285750">
              <a:spcAft>
                <a:spcPts val="800"/>
              </a:spcAft>
            </a:pPr>
            <a:r>
              <a:rPr lang="en-US" sz="1200" dirty="0"/>
              <a:t>Cheapest flights available</a:t>
            </a:r>
          </a:p>
          <a:p>
            <a:pPr marL="742950" lvl="1" indent="-285750">
              <a:spcAft>
                <a:spcPts val="800"/>
              </a:spcAft>
            </a:pPr>
            <a:r>
              <a:rPr lang="en-US" sz="1200" dirty="0"/>
              <a:t>Only chosen airlines</a:t>
            </a: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prstGeom prst="rect">
            <a:avLst/>
          </a:prstGeom>
        </p:spPr>
        <p:txBody>
          <a:bodyPr spcFirstLastPara="1" wrap="square" lIns="91425" tIns="91425" rIns="91425" bIns="91425" anchor="t" anchorCtr="0">
            <a:noAutofit/>
          </a:bodyPr>
          <a:lstStyle/>
          <a:p>
            <a:pPr lvl="0"/>
            <a:r>
              <a:rPr lang="en-US" dirty="0"/>
              <a:t>Deployed Version:  </a:t>
            </a:r>
            <a:r>
              <a:rPr lang="en-US" u="sng" dirty="0">
                <a:hlinkClick r:id="rId3"/>
              </a:rPr>
              <a:t>https://kjohnson3288.github.io/ProjectOne/</a:t>
            </a:r>
            <a:endParaRPr lang="en-US" u="sng" dirty="0"/>
          </a:p>
          <a:p>
            <a:pPr lvl="0"/>
            <a:r>
              <a:rPr lang="en" dirty="0"/>
              <a:t>GitHub </a:t>
            </a:r>
            <a:r>
              <a:rPr lang="en-US" dirty="0"/>
              <a:t>repo: </a:t>
            </a:r>
            <a:r>
              <a:rPr lang="en-US" dirty="0">
                <a:hlinkClick r:id="rId4"/>
              </a:rPr>
              <a:t>https://github.com/KJohnson3288/ProjectOne</a:t>
            </a:r>
            <a:endParaRPr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55</TotalTime>
  <Words>423</Words>
  <Application>Microsoft Office PowerPoint</Application>
  <PresentationFormat>On-screen Show (16:9)</PresentationFormat>
  <Paragraphs>50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Air Holiday</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Kyle Johnson</dc:creator>
  <cp:lastModifiedBy>Kyle Johnson</cp:lastModifiedBy>
  <cp:revision>9</cp:revision>
  <dcterms:modified xsi:type="dcterms:W3CDTF">2020-06-11T21:10:44Z</dcterms:modified>
</cp:coreProperties>
</file>