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6" r:id="rId3"/>
    <p:sldId id="257" r:id="rId4"/>
    <p:sldId id="331" r:id="rId5"/>
    <p:sldId id="349" r:id="rId6"/>
    <p:sldId id="332" r:id="rId7"/>
    <p:sldId id="348" r:id="rId8"/>
    <p:sldId id="353" r:id="rId9"/>
    <p:sldId id="333" r:id="rId10"/>
    <p:sldId id="334" r:id="rId11"/>
    <p:sldId id="347" r:id="rId12"/>
    <p:sldId id="350" r:id="rId13"/>
    <p:sldId id="351" r:id="rId14"/>
    <p:sldId id="352" r:id="rId15"/>
    <p:sldId id="354" r:id="rId16"/>
    <p:sldId id="355" r:id="rId17"/>
    <p:sldId id="356" r:id="rId18"/>
    <p:sldId id="357" r:id="rId19"/>
    <p:sldId id="335" r:id="rId20"/>
    <p:sldId id="336" r:id="rId21"/>
    <p:sldId id="337" r:id="rId22"/>
    <p:sldId id="338" r:id="rId23"/>
    <p:sldId id="339" r:id="rId24"/>
    <p:sldId id="340" r:id="rId25"/>
    <p:sldId id="341" r:id="rId26"/>
    <p:sldId id="342" r:id="rId27"/>
    <p:sldId id="343" r:id="rId28"/>
    <p:sldId id="344" r:id="rId29"/>
    <p:sldId id="345" r:id="rId30"/>
    <p:sldId id="358" r:id="rId31"/>
    <p:sldId id="359" r:id="rId32"/>
    <p:sldId id="346" r:id="rId33"/>
  </p:sldIdLst>
  <p:sldSz cx="9906000" cy="6858000" type="A4"/>
  <p:notesSz cx="6858000" cy="9144000"/>
  <p:custDataLst>
    <p:tags r:id="rId35"/>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663">
          <p15:clr>
            <a:srgbClr val="A4A3A4"/>
          </p15:clr>
        </p15:guide>
        <p15:guide id="2" pos="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A5A5A5"/>
    <a:srgbClr val="494949"/>
    <a:srgbClr val="969696"/>
    <a:srgbClr val="B4B4B4"/>
    <a:srgbClr val="D7D7D7"/>
    <a:srgbClr val="FFD365"/>
    <a:srgbClr val="F0AB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8" autoAdjust="0"/>
    <p:restoredTop sz="94660"/>
  </p:normalViewPr>
  <p:slideViewPr>
    <p:cSldViewPr>
      <p:cViewPr varScale="1">
        <p:scale>
          <a:sx n="68" d="100"/>
          <a:sy n="68" d="100"/>
        </p:scale>
        <p:origin x="1464" y="72"/>
      </p:cViewPr>
      <p:guideLst>
        <p:guide orient="horz" pos="663"/>
        <p:guide pos="320"/>
      </p:guideLst>
    </p:cSldViewPr>
  </p:slideViewPr>
  <p:notesTextViewPr>
    <p:cViewPr>
      <p:scale>
        <a:sx n="100" d="100"/>
        <a:sy n="100" d="100"/>
      </p:scale>
      <p:origin x="0" y="0"/>
    </p:cViewPr>
  </p:notesTextViewPr>
  <p:sorterViewPr>
    <p:cViewPr>
      <p:scale>
        <a:sx n="100" d="100"/>
        <a:sy n="100" d="100"/>
      </p:scale>
      <p:origin x="0" y="23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80AF318-01F6-472B-AA0A-A40754B106C3}" type="datetimeFigureOut">
              <a:rPr lang="de-DE"/>
              <a:pPr>
                <a:defRPr/>
              </a:pPr>
              <a:t>29.03.2019</a:t>
            </a:fld>
            <a:endParaRPr lang="de-DE"/>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2371F29-4972-4707-AF9E-8B47EB67421B}" type="slidenum">
              <a:rPr lang="de-DE"/>
              <a:pPr>
                <a:defRPr/>
              </a:pPr>
              <a:t>‹#›</a:t>
            </a:fld>
            <a:endParaRPr lang="de-DE"/>
          </a:p>
        </p:txBody>
      </p:sp>
    </p:spTree>
    <p:extLst>
      <p:ext uri="{BB962C8B-B14F-4D97-AF65-F5344CB8AC3E}">
        <p14:creationId xmlns:p14="http://schemas.microsoft.com/office/powerpoint/2010/main" val="1801247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lienbildplatzhalter 1"/>
          <p:cNvSpPr>
            <a:spLocks noGrp="1" noRot="1" noChangeAspect="1"/>
          </p:cNvSpPr>
          <p:nvPr>
            <p:ph type="sldImg"/>
          </p:nvPr>
        </p:nvSpPr>
        <p:spPr bwMode="auto">
          <a:noFill/>
          <a:ln>
            <a:solidFill>
              <a:srgbClr val="000000"/>
            </a:solidFill>
            <a:miter lim="800000"/>
            <a:headEnd/>
            <a:tailEnd/>
          </a:ln>
        </p:spPr>
      </p:sp>
      <p:sp>
        <p:nvSpPr>
          <p:cNvPr id="184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FFC543-4983-4324-9CD0-45286A1FDED6}" type="slidenum">
              <a:rPr lang="de-DE"/>
              <a:pPr fontAlgn="base">
                <a:spcBef>
                  <a:spcPct val="0"/>
                </a:spcBef>
                <a:spcAft>
                  <a:spcPct val="0"/>
                </a:spcAft>
                <a:defRPr/>
              </a:pPr>
              <a:t>1</a:t>
            </a:fld>
            <a:endParaRPr lang="de-DE"/>
          </a:p>
        </p:txBody>
      </p:sp>
    </p:spTree>
    <p:extLst>
      <p:ext uri="{BB962C8B-B14F-4D97-AF65-F5344CB8AC3E}">
        <p14:creationId xmlns:p14="http://schemas.microsoft.com/office/powerpoint/2010/main" val="1846170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p:spPr>
      </p:sp>
      <p:sp>
        <p:nvSpPr>
          <p:cNvPr id="3072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895433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bwMode="auto">
          <a:noFill/>
          <a:ln>
            <a:solidFill>
              <a:srgbClr val="000000"/>
            </a:solidFill>
            <a:miter lim="800000"/>
            <a:headEnd/>
            <a:tailEnd/>
          </a:ln>
        </p:spPr>
      </p:sp>
      <p:sp>
        <p:nvSpPr>
          <p:cNvPr id="3277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16170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p:spPr>
      </p:sp>
      <p:sp>
        <p:nvSpPr>
          <p:cNvPr id="3481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99812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p:spPr>
      </p:sp>
      <p:sp>
        <p:nvSpPr>
          <p:cNvPr id="3686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14646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TextEdit="1"/>
          </p:cNvSpPr>
          <p:nvPr>
            <p:ph type="sldImg"/>
          </p:nvPr>
        </p:nvSpPr>
        <p:spPr bwMode="auto">
          <a:noFill/>
          <a:ln>
            <a:solidFill>
              <a:srgbClr val="000000"/>
            </a:solidFill>
            <a:miter lim="800000"/>
            <a:headEnd/>
            <a:tailEnd/>
          </a:ln>
        </p:spPr>
      </p:sp>
      <p:sp>
        <p:nvSpPr>
          <p:cNvPr id="3891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44987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4231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TextEdit="1"/>
          </p:cNvSpPr>
          <p:nvPr>
            <p:ph type="sldImg"/>
          </p:nvPr>
        </p:nvSpPr>
        <p:spPr bwMode="auto">
          <a:noFill/>
          <a:ln>
            <a:solidFill>
              <a:srgbClr val="000000"/>
            </a:solidFill>
            <a:miter lim="800000"/>
            <a:headEnd/>
            <a:tailEnd/>
          </a:ln>
        </p:spPr>
      </p:sp>
      <p:sp>
        <p:nvSpPr>
          <p:cNvPr id="4301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387165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bwMode="auto">
          <a:noFill/>
          <a:ln>
            <a:solidFill>
              <a:srgbClr val="000000"/>
            </a:solidFill>
            <a:miter lim="800000"/>
            <a:headEnd/>
            <a:tailEnd/>
          </a:ln>
        </p:spPr>
      </p:sp>
      <p:sp>
        <p:nvSpPr>
          <p:cNvPr id="4505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38914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TextEdit="1"/>
          </p:cNvSpPr>
          <p:nvPr>
            <p:ph type="sldImg"/>
          </p:nvPr>
        </p:nvSpPr>
        <p:spPr bwMode="auto">
          <a:noFill/>
          <a:ln>
            <a:solidFill>
              <a:srgbClr val="000000"/>
            </a:solidFill>
            <a:miter lim="800000"/>
            <a:headEnd/>
            <a:tailEnd/>
          </a:ln>
        </p:spPr>
      </p:sp>
      <p:sp>
        <p:nvSpPr>
          <p:cNvPr id="4710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291876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TextEdit="1"/>
          </p:cNvSpPr>
          <p:nvPr>
            <p:ph type="sldImg"/>
          </p:nvPr>
        </p:nvSpPr>
        <p:spPr bwMode="auto">
          <a:noFill/>
          <a:ln>
            <a:solidFill>
              <a:srgbClr val="000000"/>
            </a:solidFill>
            <a:miter lim="800000"/>
            <a:headEnd/>
            <a:tailEnd/>
          </a:ln>
        </p:spPr>
      </p:sp>
      <p:sp>
        <p:nvSpPr>
          <p:cNvPr id="4915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39286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lienbildplatzhalter 1"/>
          <p:cNvSpPr>
            <a:spLocks noGrp="1" noRot="1" noChangeAspect="1"/>
          </p:cNvSpPr>
          <p:nvPr>
            <p:ph type="sldImg"/>
          </p:nvPr>
        </p:nvSpPr>
        <p:spPr bwMode="auto">
          <a:noFill/>
          <a:ln>
            <a:solidFill>
              <a:srgbClr val="000000"/>
            </a:solidFill>
            <a:miter lim="800000"/>
            <a:headEnd/>
            <a:tailEnd/>
          </a:ln>
        </p:spPr>
      </p:sp>
      <p:sp>
        <p:nvSpPr>
          <p:cNvPr id="20482"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7411"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4D1FF3-C183-4E0E-8133-870DCD62B63B}" type="slidenum">
              <a:rPr lang="de-DE"/>
              <a:pPr fontAlgn="base">
                <a:spcBef>
                  <a:spcPct val="0"/>
                </a:spcBef>
                <a:spcAft>
                  <a:spcPct val="0"/>
                </a:spcAft>
                <a:defRPr/>
              </a:pPr>
              <a:t>2</a:t>
            </a:fld>
            <a:endParaRPr lang="de-DE"/>
          </a:p>
        </p:txBody>
      </p:sp>
    </p:spTree>
    <p:extLst>
      <p:ext uri="{BB962C8B-B14F-4D97-AF65-F5344CB8AC3E}">
        <p14:creationId xmlns:p14="http://schemas.microsoft.com/office/powerpoint/2010/main" val="670568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9085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TextEdit="1"/>
          </p:cNvSpPr>
          <p:nvPr>
            <p:ph type="sldImg"/>
          </p:nvPr>
        </p:nvSpPr>
        <p:spPr bwMode="auto">
          <a:noFill/>
          <a:ln>
            <a:solidFill>
              <a:srgbClr val="000000"/>
            </a:solidFill>
            <a:miter lim="800000"/>
            <a:headEnd/>
            <a:tailEnd/>
          </a:ln>
        </p:spPr>
      </p:sp>
      <p:sp>
        <p:nvSpPr>
          <p:cNvPr id="5325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33232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headEnd/>
            <a:tailEnd/>
          </a:ln>
        </p:spPr>
      </p:sp>
      <p:sp>
        <p:nvSpPr>
          <p:cNvPr id="2253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408125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headEnd/>
            <a:tailEnd/>
          </a:ln>
        </p:spPr>
      </p:sp>
      <p:sp>
        <p:nvSpPr>
          <p:cNvPr id="22530"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7537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60222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94812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80899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bwMode="auto">
          <a:noFill/>
          <a:ln>
            <a:solidFill>
              <a:srgbClr val="000000"/>
            </a:solidFill>
            <a:miter lim="800000"/>
            <a:headEnd/>
            <a:tailEnd/>
          </a:ln>
        </p:spPr>
      </p:sp>
      <p:sp>
        <p:nvSpPr>
          <p:cNvPr id="26626"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74697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57580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000250" cy="63579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57250" y="0"/>
            <a:ext cx="5848350" cy="6357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8688" y="71438"/>
            <a:ext cx="6786562" cy="738187"/>
          </a:xfrm>
        </p:spPr>
        <p:txBody>
          <a:bodyPr/>
          <a:lstStyle/>
          <a:p>
            <a:r>
              <a:rPr lang="en-US"/>
              <a:t>Click to edit Master title style</a:t>
            </a:r>
            <a:endParaRPr lang="de-DE"/>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57250" y="1285875"/>
            <a:ext cx="39243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933950" y="1285875"/>
            <a:ext cx="39243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Grafik 9" descr="banner_blanc.jpg"/>
          <p:cNvPicPr>
            <a:picLocks noChangeAspect="1"/>
          </p:cNvPicPr>
          <p:nvPr userDrawn="1"/>
        </p:nvPicPr>
        <p:blipFill>
          <a:blip r:embed="rId4"/>
          <a:srcRect/>
          <a:stretch>
            <a:fillRect/>
          </a:stretch>
        </p:blipFill>
        <p:spPr bwMode="auto">
          <a:xfrm>
            <a:off x="0" y="0"/>
            <a:ext cx="9906000" cy="1050925"/>
          </a:xfrm>
          <a:prstGeom prst="rect">
            <a:avLst/>
          </a:prstGeom>
          <a:noFill/>
          <a:ln w="9525">
            <a:noFill/>
            <a:miter lim="800000"/>
            <a:headEnd/>
            <a:tailEnd/>
          </a:ln>
        </p:spPr>
      </p:pic>
      <p:sp>
        <p:nvSpPr>
          <p:cNvPr id="1027" name="Titelplatzhalter 22"/>
          <p:cNvSpPr>
            <a:spLocks noGrp="1"/>
          </p:cNvSpPr>
          <p:nvPr>
            <p:ph type="title"/>
          </p:nvPr>
        </p:nvSpPr>
        <p:spPr bwMode="auto">
          <a:xfrm>
            <a:off x="1006475" y="71438"/>
            <a:ext cx="7351713" cy="738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Titelmasterformat durch Klicken bearbeiten</a:t>
            </a:r>
          </a:p>
        </p:txBody>
      </p:sp>
      <p:pic>
        <p:nvPicPr>
          <p:cNvPr id="1028" name="Picture 5" descr="fuss_englisch"/>
          <p:cNvPicPr>
            <a:picLocks noChangeAspect="1" noChangeArrowheads="1"/>
          </p:cNvPicPr>
          <p:nvPr userDrawn="1"/>
        </p:nvPicPr>
        <p:blipFill>
          <a:blip r:embed="rId5"/>
          <a:srcRect/>
          <a:stretch>
            <a:fillRect/>
          </a:stretch>
        </p:blipFill>
        <p:spPr bwMode="auto">
          <a:xfrm>
            <a:off x="0" y="6554788"/>
            <a:ext cx="9906000" cy="301625"/>
          </a:xfrm>
          <a:prstGeom prst="rect">
            <a:avLst/>
          </a:prstGeom>
          <a:noFill/>
          <a:ln w="9525">
            <a:noFill/>
            <a:miter lim="800000"/>
            <a:headEnd/>
            <a:tailEnd/>
          </a:ln>
        </p:spPr>
      </p:pic>
      <p:sp>
        <p:nvSpPr>
          <p:cNvPr id="10" name="Fußzeilenplatzhalter 4"/>
          <p:cNvSpPr txBox="1">
            <a:spLocks/>
          </p:cNvSpPr>
          <p:nvPr userDrawn="1"/>
        </p:nvSpPr>
        <p:spPr>
          <a:xfrm>
            <a:off x="2476500" y="6638925"/>
            <a:ext cx="2265363" cy="149225"/>
          </a:xfrm>
          <a:prstGeom prst="rect">
            <a:avLst/>
          </a:prstGeom>
        </p:spPr>
        <p:txBody>
          <a:bodyPr anchor="ctr"/>
          <a:lstStyle/>
          <a:p>
            <a:pPr>
              <a:defRPr/>
            </a:pPr>
            <a:r>
              <a:rPr lang="de-DE" sz="1100">
                <a:solidFill>
                  <a:srgbClr val="898989"/>
                </a:solidFill>
                <a:latin typeface="Calibri" pitchFamily="34" charset="0"/>
                <a:cs typeface="+mn-cs"/>
              </a:rPr>
              <a:t>ABAP Course</a:t>
            </a:r>
          </a:p>
        </p:txBody>
      </p:sp>
      <p:sp>
        <p:nvSpPr>
          <p:cNvPr id="11" name="Fußzeilenplatzhalter 4"/>
          <p:cNvSpPr txBox="1">
            <a:spLocks/>
          </p:cNvSpPr>
          <p:nvPr userDrawn="1"/>
        </p:nvSpPr>
        <p:spPr>
          <a:xfrm>
            <a:off x="5967413" y="6638925"/>
            <a:ext cx="2838450" cy="149225"/>
          </a:xfrm>
          <a:prstGeom prst="rect">
            <a:avLst/>
          </a:prstGeom>
        </p:spPr>
        <p:txBody>
          <a:bodyPr anchor="ctr"/>
          <a:lstStyle/>
          <a:p>
            <a:pPr>
              <a:defRPr/>
            </a:pPr>
            <a:r>
              <a:rPr lang="de-DE" sz="1100" dirty="0">
                <a:solidFill>
                  <a:srgbClr val="898989"/>
                </a:solidFill>
                <a:latin typeface="Calibri" pitchFamily="34" charset="0"/>
                <a:cs typeface="+mn-cs"/>
              </a:rPr>
              <a:t> André </a:t>
            </a:r>
            <a:r>
              <a:rPr lang="de-DE" sz="1100" dirty="0" err="1">
                <a:solidFill>
                  <a:srgbClr val="898989"/>
                </a:solidFill>
                <a:latin typeface="Calibri" pitchFamily="34" charset="0"/>
                <a:cs typeface="+mn-cs"/>
              </a:rPr>
              <a:t>Bögelsack</a:t>
            </a:r>
            <a:r>
              <a:rPr lang="de-DE" sz="1100" dirty="0">
                <a:solidFill>
                  <a:srgbClr val="898989"/>
                </a:solidFill>
                <a:latin typeface="Calibri" pitchFamily="34" charset="0"/>
                <a:cs typeface="+mn-cs"/>
              </a:rPr>
              <a:t>, Valentin </a:t>
            </a:r>
            <a:r>
              <a:rPr lang="de-DE" sz="1100" dirty="0" err="1">
                <a:solidFill>
                  <a:srgbClr val="898989"/>
                </a:solidFill>
                <a:latin typeface="Calibri" pitchFamily="34" charset="0"/>
                <a:cs typeface="+mn-cs"/>
              </a:rPr>
              <a:t>Nicolescu</a:t>
            </a:r>
            <a:endParaRPr lang="de-DE" sz="1100" dirty="0">
              <a:solidFill>
                <a:srgbClr val="898989"/>
              </a:solidFill>
              <a:latin typeface="Calibri" pitchFamily="34" charset="0"/>
              <a:cs typeface="+mn-cs"/>
            </a:endParaRPr>
          </a:p>
        </p:txBody>
      </p:sp>
      <p:sp>
        <p:nvSpPr>
          <p:cNvPr id="7" name="Textfeld 6"/>
          <p:cNvSpPr txBox="1"/>
          <p:nvPr userDrawn="1"/>
        </p:nvSpPr>
        <p:spPr>
          <a:xfrm>
            <a:off x="9209088" y="6596063"/>
            <a:ext cx="696912" cy="261937"/>
          </a:xfrm>
          <a:prstGeom prst="rect">
            <a:avLst/>
          </a:prstGeom>
          <a:noFill/>
        </p:spPr>
        <p:txBody>
          <a:bodyPr>
            <a:spAutoFit/>
          </a:bodyPr>
          <a:lstStyle/>
          <a:p>
            <a:pPr>
              <a:defRPr/>
            </a:pPr>
            <a:fld id="{EEB5523A-4511-4319-9889-68D036C196A7}" type="slidenum">
              <a:rPr lang="de-DE" sz="1100">
                <a:solidFill>
                  <a:schemeClr val="tx1">
                    <a:lumMod val="50000"/>
                    <a:lumOff val="50000"/>
                  </a:schemeClr>
                </a:solidFill>
                <a:latin typeface="+mn-lt"/>
                <a:cs typeface="+mn-cs"/>
              </a:rPr>
              <a:pPr>
                <a:defRPr/>
              </a:pPr>
              <a:t>‹#›</a:t>
            </a:fld>
            <a:endParaRPr lang="de-DE" sz="1100" dirty="0">
              <a:solidFill>
                <a:schemeClr val="tx1">
                  <a:lumMod val="50000"/>
                  <a:lumOff val="50000"/>
                </a:schemeClr>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ctr" rtl="0" eaLnBrk="0" fontAlgn="base" hangingPunct="0">
        <a:spcBef>
          <a:spcPct val="0"/>
        </a:spcBef>
        <a:spcAft>
          <a:spcPct val="0"/>
        </a:spcAft>
        <a:defRPr sz="3800" kern="1200">
          <a:solidFill>
            <a:schemeClr val="bg1"/>
          </a:solidFill>
          <a:latin typeface="+mj-lt"/>
          <a:ea typeface="+mj-ea"/>
          <a:cs typeface="+mj-cs"/>
        </a:defRPr>
      </a:lvl1pPr>
      <a:lvl2pPr algn="ctr" rtl="0" eaLnBrk="0" fontAlgn="base" hangingPunct="0">
        <a:spcBef>
          <a:spcPct val="0"/>
        </a:spcBef>
        <a:spcAft>
          <a:spcPct val="0"/>
        </a:spcAft>
        <a:defRPr sz="3800">
          <a:solidFill>
            <a:schemeClr val="bg1"/>
          </a:solidFill>
          <a:latin typeface="Calibri" pitchFamily="34" charset="0"/>
        </a:defRPr>
      </a:lvl2pPr>
      <a:lvl3pPr algn="ctr" rtl="0" eaLnBrk="0" fontAlgn="base" hangingPunct="0">
        <a:spcBef>
          <a:spcPct val="0"/>
        </a:spcBef>
        <a:spcAft>
          <a:spcPct val="0"/>
        </a:spcAft>
        <a:defRPr sz="3800">
          <a:solidFill>
            <a:schemeClr val="bg1"/>
          </a:solidFill>
          <a:latin typeface="Calibri" pitchFamily="34" charset="0"/>
        </a:defRPr>
      </a:lvl3pPr>
      <a:lvl4pPr algn="ctr" rtl="0" eaLnBrk="0" fontAlgn="base" hangingPunct="0">
        <a:spcBef>
          <a:spcPct val="0"/>
        </a:spcBef>
        <a:spcAft>
          <a:spcPct val="0"/>
        </a:spcAft>
        <a:defRPr sz="3800">
          <a:solidFill>
            <a:schemeClr val="bg1"/>
          </a:solidFill>
          <a:latin typeface="Calibri" pitchFamily="34" charset="0"/>
        </a:defRPr>
      </a:lvl4pPr>
      <a:lvl5pPr algn="ctr" rtl="0" eaLnBrk="0" fontAlgn="base" hangingPunct="0">
        <a:spcBef>
          <a:spcPct val="0"/>
        </a:spcBef>
        <a:spcAft>
          <a:spcPct val="0"/>
        </a:spcAft>
        <a:defRPr sz="3800">
          <a:solidFill>
            <a:schemeClr val="bg1"/>
          </a:solidFill>
          <a:latin typeface="Calibri" pitchFamily="34" charset="0"/>
        </a:defRPr>
      </a:lvl5pPr>
      <a:lvl6pPr marL="457200" algn="ctr" rtl="0" fontAlgn="base">
        <a:spcBef>
          <a:spcPct val="0"/>
        </a:spcBef>
        <a:spcAft>
          <a:spcPct val="0"/>
        </a:spcAft>
        <a:defRPr sz="3800">
          <a:solidFill>
            <a:schemeClr val="bg1"/>
          </a:solidFill>
          <a:latin typeface="Calibri" pitchFamily="34" charset="0"/>
        </a:defRPr>
      </a:lvl6pPr>
      <a:lvl7pPr marL="914400" algn="ctr" rtl="0" fontAlgn="base">
        <a:spcBef>
          <a:spcPct val="0"/>
        </a:spcBef>
        <a:spcAft>
          <a:spcPct val="0"/>
        </a:spcAft>
        <a:defRPr sz="3800">
          <a:solidFill>
            <a:schemeClr val="bg1"/>
          </a:solidFill>
          <a:latin typeface="Calibri" pitchFamily="34" charset="0"/>
        </a:defRPr>
      </a:lvl7pPr>
      <a:lvl8pPr marL="1371600" algn="ctr" rtl="0" fontAlgn="base">
        <a:spcBef>
          <a:spcPct val="0"/>
        </a:spcBef>
        <a:spcAft>
          <a:spcPct val="0"/>
        </a:spcAft>
        <a:defRPr sz="3800">
          <a:solidFill>
            <a:schemeClr val="bg1"/>
          </a:solidFill>
          <a:latin typeface="Calibri" pitchFamily="34" charset="0"/>
        </a:defRPr>
      </a:lvl8pPr>
      <a:lvl9pPr marL="1828800" algn="ctr" rtl="0" fontAlgn="base">
        <a:spcBef>
          <a:spcPct val="0"/>
        </a:spcBef>
        <a:spcAft>
          <a:spcPct val="0"/>
        </a:spcAft>
        <a:defRPr sz="38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Grafik 9" descr="banner_blanc.jpg"/>
          <p:cNvPicPr>
            <a:picLocks noChangeAspect="1"/>
          </p:cNvPicPr>
          <p:nvPr userDrawn="1"/>
        </p:nvPicPr>
        <p:blipFill>
          <a:blip r:embed="rId13"/>
          <a:srcRect/>
          <a:stretch>
            <a:fillRect/>
          </a:stretch>
        </p:blipFill>
        <p:spPr bwMode="auto">
          <a:xfrm>
            <a:off x="0" y="0"/>
            <a:ext cx="9906000" cy="1050925"/>
          </a:xfrm>
          <a:prstGeom prst="rect">
            <a:avLst/>
          </a:prstGeom>
          <a:noFill/>
          <a:ln w="9525">
            <a:noFill/>
            <a:miter lim="800000"/>
            <a:headEnd/>
            <a:tailEnd/>
          </a:ln>
        </p:spPr>
      </p:pic>
      <p:sp>
        <p:nvSpPr>
          <p:cNvPr id="4099" name="Textplatzhalter 2"/>
          <p:cNvSpPr>
            <a:spLocks noGrp="1"/>
          </p:cNvSpPr>
          <p:nvPr>
            <p:ph type="body" idx="1"/>
          </p:nvPr>
        </p:nvSpPr>
        <p:spPr bwMode="auto">
          <a:xfrm>
            <a:off x="928688" y="1285875"/>
            <a:ext cx="8667750" cy="507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p>
        </p:txBody>
      </p:sp>
      <p:sp>
        <p:nvSpPr>
          <p:cNvPr id="4100" name="Titelplatzhalter 22"/>
          <p:cNvSpPr>
            <a:spLocks noGrp="1"/>
          </p:cNvSpPr>
          <p:nvPr>
            <p:ph type="title"/>
          </p:nvPr>
        </p:nvSpPr>
        <p:spPr bwMode="auto">
          <a:xfrm>
            <a:off x="1006475" y="0"/>
            <a:ext cx="7351713" cy="8096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Titelmasterformat durch Klicken bearbeiten</a:t>
            </a:r>
          </a:p>
        </p:txBody>
      </p:sp>
      <p:pic>
        <p:nvPicPr>
          <p:cNvPr id="4101" name="Picture 5" descr="fuss_englisch"/>
          <p:cNvPicPr>
            <a:picLocks noChangeAspect="1" noChangeArrowheads="1"/>
          </p:cNvPicPr>
          <p:nvPr userDrawn="1"/>
        </p:nvPicPr>
        <p:blipFill>
          <a:blip r:embed="rId14"/>
          <a:srcRect/>
          <a:stretch>
            <a:fillRect/>
          </a:stretch>
        </p:blipFill>
        <p:spPr bwMode="auto">
          <a:xfrm>
            <a:off x="0" y="6554788"/>
            <a:ext cx="9906000" cy="301625"/>
          </a:xfrm>
          <a:prstGeom prst="rect">
            <a:avLst/>
          </a:prstGeom>
          <a:noFill/>
          <a:ln w="9525">
            <a:noFill/>
            <a:miter lim="800000"/>
            <a:headEnd/>
            <a:tailEnd/>
          </a:ln>
        </p:spPr>
      </p:pic>
      <p:sp>
        <p:nvSpPr>
          <p:cNvPr id="10" name="Fußzeilenplatzhalter 4"/>
          <p:cNvSpPr txBox="1">
            <a:spLocks/>
          </p:cNvSpPr>
          <p:nvPr userDrawn="1"/>
        </p:nvSpPr>
        <p:spPr>
          <a:xfrm>
            <a:off x="2476500" y="6638925"/>
            <a:ext cx="2265363" cy="149225"/>
          </a:xfrm>
          <a:prstGeom prst="rect">
            <a:avLst/>
          </a:prstGeom>
        </p:spPr>
        <p:txBody>
          <a:bodyPr anchor="ctr"/>
          <a:lstStyle/>
          <a:p>
            <a:pPr>
              <a:defRPr/>
            </a:pPr>
            <a:r>
              <a:rPr lang="de-DE" sz="1100">
                <a:solidFill>
                  <a:srgbClr val="898989"/>
                </a:solidFill>
                <a:latin typeface="Calibri" pitchFamily="34" charset="0"/>
                <a:cs typeface="+mn-cs"/>
              </a:rPr>
              <a:t>ABAP Course</a:t>
            </a:r>
          </a:p>
        </p:txBody>
      </p:sp>
      <p:sp>
        <p:nvSpPr>
          <p:cNvPr id="11" name="Fußzeilenplatzhalter 4"/>
          <p:cNvSpPr txBox="1">
            <a:spLocks/>
          </p:cNvSpPr>
          <p:nvPr userDrawn="1"/>
        </p:nvSpPr>
        <p:spPr>
          <a:xfrm>
            <a:off x="5967413" y="6638925"/>
            <a:ext cx="2838450" cy="149225"/>
          </a:xfrm>
          <a:prstGeom prst="rect">
            <a:avLst/>
          </a:prstGeom>
        </p:spPr>
        <p:txBody>
          <a:bodyPr anchor="ctr"/>
          <a:lstStyle/>
          <a:p>
            <a:pPr>
              <a:defRPr/>
            </a:pPr>
            <a:r>
              <a:rPr lang="de-DE" sz="1100">
                <a:solidFill>
                  <a:srgbClr val="898989"/>
                </a:solidFill>
                <a:latin typeface="Calibri" pitchFamily="34" charset="0"/>
                <a:cs typeface="+mn-cs"/>
              </a:rPr>
              <a:t> André Bögelsack, Valentin Nicolescu</a:t>
            </a: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Lst>
  <p:hf hdr="0" ft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Calibri" pitchFamily="34" charset="0"/>
        </a:defRPr>
      </a:lvl2pPr>
      <a:lvl3pPr algn="l" rtl="0" eaLnBrk="0" fontAlgn="base" hangingPunct="0">
        <a:spcBef>
          <a:spcPct val="0"/>
        </a:spcBef>
        <a:spcAft>
          <a:spcPct val="0"/>
        </a:spcAft>
        <a:defRPr sz="2800">
          <a:solidFill>
            <a:schemeClr val="bg1"/>
          </a:solidFill>
          <a:latin typeface="Calibri" pitchFamily="34" charset="0"/>
        </a:defRPr>
      </a:lvl3pPr>
      <a:lvl4pPr algn="l" rtl="0" eaLnBrk="0" fontAlgn="base" hangingPunct="0">
        <a:spcBef>
          <a:spcPct val="0"/>
        </a:spcBef>
        <a:spcAft>
          <a:spcPct val="0"/>
        </a:spcAft>
        <a:defRPr sz="2800">
          <a:solidFill>
            <a:schemeClr val="bg1"/>
          </a:solidFill>
          <a:latin typeface="Calibri" pitchFamily="34" charset="0"/>
        </a:defRPr>
      </a:lvl4pPr>
      <a:lvl5pPr algn="l" rtl="0" eaLnBrk="0" fontAlgn="base" hangingPunct="0">
        <a:spcBef>
          <a:spcPct val="0"/>
        </a:spcBef>
        <a:spcAft>
          <a:spcPct val="0"/>
        </a:spcAft>
        <a:defRPr sz="2800">
          <a:solidFill>
            <a:schemeClr val="bg1"/>
          </a:solidFill>
          <a:latin typeface="Calibri" pitchFamily="34" charset="0"/>
        </a:defRPr>
      </a:lvl5pPr>
      <a:lvl6pPr marL="457200" algn="l" rtl="0" fontAlgn="base">
        <a:spcBef>
          <a:spcPct val="0"/>
        </a:spcBef>
        <a:spcAft>
          <a:spcPct val="0"/>
        </a:spcAft>
        <a:defRPr sz="2800">
          <a:solidFill>
            <a:schemeClr val="bg1"/>
          </a:solidFill>
          <a:latin typeface="Calibri" pitchFamily="34" charset="0"/>
        </a:defRPr>
      </a:lvl6pPr>
      <a:lvl7pPr marL="914400" algn="l" rtl="0" fontAlgn="base">
        <a:spcBef>
          <a:spcPct val="0"/>
        </a:spcBef>
        <a:spcAft>
          <a:spcPct val="0"/>
        </a:spcAft>
        <a:defRPr sz="2800">
          <a:solidFill>
            <a:schemeClr val="bg1"/>
          </a:solidFill>
          <a:latin typeface="Calibri" pitchFamily="34" charset="0"/>
        </a:defRPr>
      </a:lvl7pPr>
      <a:lvl8pPr marL="1371600" algn="l" rtl="0" fontAlgn="base">
        <a:spcBef>
          <a:spcPct val="0"/>
        </a:spcBef>
        <a:spcAft>
          <a:spcPct val="0"/>
        </a:spcAft>
        <a:defRPr sz="2800">
          <a:solidFill>
            <a:schemeClr val="bg1"/>
          </a:solidFill>
          <a:latin typeface="Calibri" pitchFamily="34" charset="0"/>
        </a:defRPr>
      </a:lvl8pPr>
      <a:lvl9pPr marL="1828800" algn="l" rtl="0" fontAlgn="base">
        <a:spcBef>
          <a:spcPct val="0"/>
        </a:spcBef>
        <a:spcAft>
          <a:spcPct val="0"/>
        </a:spcAft>
        <a:defRPr sz="28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www.service.sap.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www.sdn.sap.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el 1"/>
          <p:cNvSpPr>
            <a:spLocks noGrp="1"/>
          </p:cNvSpPr>
          <p:nvPr>
            <p:ph type="ctrTitle" idx="4294967295"/>
          </p:nvPr>
        </p:nvSpPr>
        <p:spPr>
          <a:xfrm>
            <a:off x="742950" y="2130425"/>
            <a:ext cx="8420100" cy="1470025"/>
          </a:xfrm>
        </p:spPr>
        <p:txBody>
          <a:bodyPr anchor="ctr"/>
          <a:lstStyle/>
          <a:p>
            <a:pPr eaLnBrk="1" hangingPunct="1"/>
            <a:r>
              <a:rPr lang="de-DE" b="1" dirty="0">
                <a:solidFill>
                  <a:schemeClr val="tx1"/>
                </a:solidFill>
                <a:latin typeface="Arial Black" panose="020B0A04020102020204" pitchFamily="34" charset="0"/>
              </a:rPr>
              <a:t>ABAP Course</a:t>
            </a:r>
          </a:p>
        </p:txBody>
      </p:sp>
      <p:sp>
        <p:nvSpPr>
          <p:cNvPr id="17410" name="Untertitel 2"/>
          <p:cNvSpPr>
            <a:spLocks noGrp="1"/>
          </p:cNvSpPr>
          <p:nvPr>
            <p:ph type="subTitle" idx="4294967295"/>
          </p:nvPr>
        </p:nvSpPr>
        <p:spPr bwMode="auto">
          <a:xfrm>
            <a:off x="742950" y="3394009"/>
            <a:ext cx="8512132" cy="2638425"/>
          </a:xfrm>
          <a:prstGeom prst="rect">
            <a:avLst/>
          </a:prstGeom>
          <a:noFill/>
          <a:ln>
            <a:miter lim="800000"/>
            <a:headEnd/>
            <a:tailEnd/>
          </a:ln>
        </p:spPr>
        <p:txBody>
          <a:bodyPr/>
          <a:lstStyle/>
          <a:p>
            <a:pPr marL="0" indent="0" algn="ctr" eaLnBrk="1" hangingPunct="1">
              <a:buFont typeface="Arial" charset="0"/>
              <a:buNone/>
            </a:pPr>
            <a:r>
              <a:rPr lang="en-US" dirty="0">
                <a:solidFill>
                  <a:srgbClr val="898989"/>
                </a:solidFill>
                <a:latin typeface="Arial" panose="020B0604020202020204" pitchFamily="34" charset="0"/>
                <a:cs typeface="Arial" panose="020B0604020202020204" pitchFamily="34" charset="0"/>
              </a:rPr>
              <a:t>Chapter 1: Introduction to ABAP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F63-0569-4455-91C0-6186884E34C6}"/>
              </a:ext>
            </a:extLst>
          </p:cNvPr>
          <p:cNvSpPr>
            <a:spLocks noGrp="1"/>
          </p:cNvSpPr>
          <p:nvPr>
            <p:ph type="title"/>
          </p:nvPr>
        </p:nvSpPr>
        <p:spPr/>
        <p:txBody>
          <a:bodyPr/>
          <a:lstStyle/>
          <a:p>
            <a:r>
              <a:rPr lang="en-PH" dirty="0"/>
              <a:t>Advantages of ABAP</a:t>
            </a:r>
          </a:p>
        </p:txBody>
      </p:sp>
      <p:sp>
        <p:nvSpPr>
          <p:cNvPr id="4" name="TextBox 3">
            <a:extLst>
              <a:ext uri="{FF2B5EF4-FFF2-40B4-BE49-F238E27FC236}">
                <a16:creationId xmlns:a16="http://schemas.microsoft.com/office/drawing/2014/main" id="{26C9AF03-0614-4869-B6EA-0DD73DCD2A94}"/>
              </a:ext>
            </a:extLst>
          </p:cNvPr>
          <p:cNvSpPr txBox="1"/>
          <p:nvPr/>
        </p:nvSpPr>
        <p:spPr>
          <a:xfrm>
            <a:off x="272480" y="1186274"/>
            <a:ext cx="8377165" cy="584775"/>
          </a:xfrm>
          <a:prstGeom prst="rect">
            <a:avLst/>
          </a:prstGeom>
          <a:noFill/>
        </p:spPr>
        <p:txBody>
          <a:bodyPr wrap="none" rtlCol="0">
            <a:spAutoFit/>
          </a:bodyPr>
          <a:lstStyle/>
          <a:p>
            <a:pPr marL="571500" indent="-571500">
              <a:buFont typeface="Arial" panose="020B0604020202020204" pitchFamily="34" charset="0"/>
              <a:buChar char="•"/>
            </a:pPr>
            <a:r>
              <a:rPr lang="en-PH" sz="3200" b="1" dirty="0">
                <a:solidFill>
                  <a:schemeClr val="tx2">
                    <a:lumMod val="75000"/>
                  </a:schemeClr>
                </a:solidFill>
                <a:latin typeface="Arial Black" panose="020B0A04020102020204" pitchFamily="34" charset="0"/>
                <a:cs typeface="Arial" panose="020B0604020202020204" pitchFamily="34" charset="0"/>
              </a:rPr>
              <a:t>Fully compatible to older versions</a:t>
            </a:r>
          </a:p>
        </p:txBody>
      </p:sp>
      <p:grpSp>
        <p:nvGrpSpPr>
          <p:cNvPr id="10" name="Group 9">
            <a:extLst>
              <a:ext uri="{FF2B5EF4-FFF2-40B4-BE49-F238E27FC236}">
                <a16:creationId xmlns:a16="http://schemas.microsoft.com/office/drawing/2014/main" id="{0AC89333-97AD-4867-8B20-CDD7E22154F4}"/>
              </a:ext>
            </a:extLst>
          </p:cNvPr>
          <p:cNvGrpSpPr/>
          <p:nvPr/>
        </p:nvGrpSpPr>
        <p:grpSpPr>
          <a:xfrm>
            <a:off x="272481" y="2473409"/>
            <a:ext cx="4431798" cy="3872797"/>
            <a:chOff x="272481" y="2473409"/>
            <a:chExt cx="4431798" cy="3872797"/>
          </a:xfrm>
        </p:grpSpPr>
        <p:pic>
          <p:nvPicPr>
            <p:cNvPr id="3" name="Picture 2">
              <a:extLst>
                <a:ext uri="{FF2B5EF4-FFF2-40B4-BE49-F238E27FC236}">
                  <a16:creationId xmlns:a16="http://schemas.microsoft.com/office/drawing/2014/main" id="{95FA6D01-DEA4-4106-B0C6-B1379DCEA377}"/>
                </a:ext>
              </a:extLst>
            </p:cNvPr>
            <p:cNvPicPr>
              <a:picLocks noChangeAspect="1"/>
            </p:cNvPicPr>
            <p:nvPr/>
          </p:nvPicPr>
          <p:blipFill>
            <a:blip r:embed="rId2"/>
            <a:stretch>
              <a:fillRect/>
            </a:stretch>
          </p:blipFill>
          <p:spPr>
            <a:xfrm>
              <a:off x="272481" y="2473409"/>
              <a:ext cx="4431798" cy="3198317"/>
            </a:xfrm>
            <a:prstGeom prst="rect">
              <a:avLst/>
            </a:prstGeom>
          </p:spPr>
        </p:pic>
        <p:sp>
          <p:nvSpPr>
            <p:cNvPr id="8" name="Rectangle 2">
              <a:extLst>
                <a:ext uri="{FF2B5EF4-FFF2-40B4-BE49-F238E27FC236}">
                  <a16:creationId xmlns:a16="http://schemas.microsoft.com/office/drawing/2014/main" id="{F689E348-1EC8-44EE-8661-9D9C0509A5EF}"/>
                </a:ext>
              </a:extLst>
            </p:cNvPr>
            <p:cNvSpPr txBox="1">
              <a:spLocks/>
            </p:cNvSpPr>
            <p:nvPr/>
          </p:nvSpPr>
          <p:spPr bwMode="auto">
            <a:xfrm>
              <a:off x="1496616" y="5608019"/>
              <a:ext cx="1541364" cy="738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800" kern="1200">
                  <a:solidFill>
                    <a:schemeClr val="bg1"/>
                  </a:solidFill>
                  <a:latin typeface="+mj-lt"/>
                  <a:ea typeface="+mj-ea"/>
                  <a:cs typeface="+mj-cs"/>
                </a:defRPr>
              </a:lvl1pPr>
              <a:lvl2pPr algn="ctr" rtl="0" eaLnBrk="0" fontAlgn="base" hangingPunct="0">
                <a:spcBef>
                  <a:spcPct val="0"/>
                </a:spcBef>
                <a:spcAft>
                  <a:spcPct val="0"/>
                </a:spcAft>
                <a:defRPr sz="3800">
                  <a:solidFill>
                    <a:schemeClr val="bg1"/>
                  </a:solidFill>
                  <a:latin typeface="Calibri" pitchFamily="34" charset="0"/>
                </a:defRPr>
              </a:lvl2pPr>
              <a:lvl3pPr algn="ctr" rtl="0" eaLnBrk="0" fontAlgn="base" hangingPunct="0">
                <a:spcBef>
                  <a:spcPct val="0"/>
                </a:spcBef>
                <a:spcAft>
                  <a:spcPct val="0"/>
                </a:spcAft>
                <a:defRPr sz="3800">
                  <a:solidFill>
                    <a:schemeClr val="bg1"/>
                  </a:solidFill>
                  <a:latin typeface="Calibri" pitchFamily="34" charset="0"/>
                </a:defRPr>
              </a:lvl3pPr>
              <a:lvl4pPr algn="ctr" rtl="0" eaLnBrk="0" fontAlgn="base" hangingPunct="0">
                <a:spcBef>
                  <a:spcPct val="0"/>
                </a:spcBef>
                <a:spcAft>
                  <a:spcPct val="0"/>
                </a:spcAft>
                <a:defRPr sz="3800">
                  <a:solidFill>
                    <a:schemeClr val="bg1"/>
                  </a:solidFill>
                  <a:latin typeface="Calibri" pitchFamily="34" charset="0"/>
                </a:defRPr>
              </a:lvl4pPr>
              <a:lvl5pPr algn="ctr" rtl="0" eaLnBrk="0" fontAlgn="base" hangingPunct="0">
                <a:spcBef>
                  <a:spcPct val="0"/>
                </a:spcBef>
                <a:spcAft>
                  <a:spcPct val="0"/>
                </a:spcAft>
                <a:defRPr sz="3800">
                  <a:solidFill>
                    <a:schemeClr val="bg1"/>
                  </a:solidFill>
                  <a:latin typeface="Calibri" pitchFamily="34" charset="0"/>
                </a:defRPr>
              </a:lvl5pPr>
              <a:lvl6pPr marL="457200" algn="ctr" rtl="0" fontAlgn="base">
                <a:spcBef>
                  <a:spcPct val="0"/>
                </a:spcBef>
                <a:spcAft>
                  <a:spcPct val="0"/>
                </a:spcAft>
                <a:defRPr sz="3800">
                  <a:solidFill>
                    <a:schemeClr val="bg1"/>
                  </a:solidFill>
                  <a:latin typeface="Calibri" pitchFamily="34" charset="0"/>
                </a:defRPr>
              </a:lvl6pPr>
              <a:lvl7pPr marL="914400" algn="ctr" rtl="0" fontAlgn="base">
                <a:spcBef>
                  <a:spcPct val="0"/>
                </a:spcBef>
                <a:spcAft>
                  <a:spcPct val="0"/>
                </a:spcAft>
                <a:defRPr sz="3800">
                  <a:solidFill>
                    <a:schemeClr val="bg1"/>
                  </a:solidFill>
                  <a:latin typeface="Calibri" pitchFamily="34" charset="0"/>
                </a:defRPr>
              </a:lvl7pPr>
              <a:lvl8pPr marL="1371600" algn="ctr" rtl="0" fontAlgn="base">
                <a:spcBef>
                  <a:spcPct val="0"/>
                </a:spcBef>
                <a:spcAft>
                  <a:spcPct val="0"/>
                </a:spcAft>
                <a:defRPr sz="3800">
                  <a:solidFill>
                    <a:schemeClr val="bg1"/>
                  </a:solidFill>
                  <a:latin typeface="Calibri" pitchFamily="34" charset="0"/>
                </a:defRPr>
              </a:lvl8pPr>
              <a:lvl9pPr marL="1828800" algn="ctr" rtl="0" fontAlgn="base">
                <a:spcBef>
                  <a:spcPct val="0"/>
                </a:spcBef>
                <a:spcAft>
                  <a:spcPct val="0"/>
                </a:spcAft>
                <a:defRPr sz="3800">
                  <a:solidFill>
                    <a:schemeClr val="bg1"/>
                  </a:solidFill>
                  <a:latin typeface="Calibri" pitchFamily="34" charset="0"/>
                </a:defRPr>
              </a:lvl9pPr>
            </a:lstStyle>
            <a:p>
              <a:r>
                <a:rPr lang="de-DE" sz="3200" dirty="0">
                  <a:solidFill>
                    <a:schemeClr val="tx2">
                      <a:lumMod val="75000"/>
                    </a:schemeClr>
                  </a:solidFill>
                </a:rPr>
                <a:t>SAP R/3</a:t>
              </a:r>
            </a:p>
          </p:txBody>
        </p:sp>
      </p:grpSp>
      <p:grpSp>
        <p:nvGrpSpPr>
          <p:cNvPr id="11" name="Group 10">
            <a:extLst>
              <a:ext uri="{FF2B5EF4-FFF2-40B4-BE49-F238E27FC236}">
                <a16:creationId xmlns:a16="http://schemas.microsoft.com/office/drawing/2014/main" id="{F520CAE1-56D2-4AC9-8019-6624916EDB74}"/>
              </a:ext>
            </a:extLst>
          </p:cNvPr>
          <p:cNvGrpSpPr/>
          <p:nvPr/>
        </p:nvGrpSpPr>
        <p:grpSpPr>
          <a:xfrm>
            <a:off x="4704278" y="1758720"/>
            <a:ext cx="4581856" cy="3302543"/>
            <a:chOff x="4704278" y="1758720"/>
            <a:chExt cx="4581856" cy="3302543"/>
          </a:xfrm>
        </p:grpSpPr>
        <p:pic>
          <p:nvPicPr>
            <p:cNvPr id="7" name="Picture 6">
              <a:extLst>
                <a:ext uri="{FF2B5EF4-FFF2-40B4-BE49-F238E27FC236}">
                  <a16:creationId xmlns:a16="http://schemas.microsoft.com/office/drawing/2014/main" id="{DD706A65-AE49-46A2-A95A-F06C5E82ED91}"/>
                </a:ext>
              </a:extLst>
            </p:cNvPr>
            <p:cNvPicPr>
              <a:picLocks noChangeAspect="1"/>
            </p:cNvPicPr>
            <p:nvPr/>
          </p:nvPicPr>
          <p:blipFill>
            <a:blip r:embed="rId3"/>
            <a:stretch>
              <a:fillRect/>
            </a:stretch>
          </p:blipFill>
          <p:spPr>
            <a:xfrm>
              <a:off x="4704278" y="1758720"/>
              <a:ext cx="4581856" cy="2678392"/>
            </a:xfrm>
            <a:prstGeom prst="rect">
              <a:avLst/>
            </a:prstGeom>
          </p:spPr>
        </p:pic>
        <p:sp>
          <p:nvSpPr>
            <p:cNvPr id="9" name="Rectangle 2">
              <a:extLst>
                <a:ext uri="{FF2B5EF4-FFF2-40B4-BE49-F238E27FC236}">
                  <a16:creationId xmlns:a16="http://schemas.microsoft.com/office/drawing/2014/main" id="{A748B4ED-36EC-49D3-A11E-CA80D6659E00}"/>
                </a:ext>
              </a:extLst>
            </p:cNvPr>
            <p:cNvSpPr txBox="1">
              <a:spLocks/>
            </p:cNvSpPr>
            <p:nvPr/>
          </p:nvSpPr>
          <p:spPr bwMode="auto">
            <a:xfrm>
              <a:off x="6224524" y="4323076"/>
              <a:ext cx="1541364" cy="738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800" kern="1200">
                  <a:solidFill>
                    <a:schemeClr val="bg1"/>
                  </a:solidFill>
                  <a:latin typeface="+mj-lt"/>
                  <a:ea typeface="+mj-ea"/>
                  <a:cs typeface="+mj-cs"/>
                </a:defRPr>
              </a:lvl1pPr>
              <a:lvl2pPr algn="ctr" rtl="0" eaLnBrk="0" fontAlgn="base" hangingPunct="0">
                <a:spcBef>
                  <a:spcPct val="0"/>
                </a:spcBef>
                <a:spcAft>
                  <a:spcPct val="0"/>
                </a:spcAft>
                <a:defRPr sz="3800">
                  <a:solidFill>
                    <a:schemeClr val="bg1"/>
                  </a:solidFill>
                  <a:latin typeface="Calibri" pitchFamily="34" charset="0"/>
                </a:defRPr>
              </a:lvl2pPr>
              <a:lvl3pPr algn="ctr" rtl="0" eaLnBrk="0" fontAlgn="base" hangingPunct="0">
                <a:spcBef>
                  <a:spcPct val="0"/>
                </a:spcBef>
                <a:spcAft>
                  <a:spcPct val="0"/>
                </a:spcAft>
                <a:defRPr sz="3800">
                  <a:solidFill>
                    <a:schemeClr val="bg1"/>
                  </a:solidFill>
                  <a:latin typeface="Calibri" pitchFamily="34" charset="0"/>
                </a:defRPr>
              </a:lvl3pPr>
              <a:lvl4pPr algn="ctr" rtl="0" eaLnBrk="0" fontAlgn="base" hangingPunct="0">
                <a:spcBef>
                  <a:spcPct val="0"/>
                </a:spcBef>
                <a:spcAft>
                  <a:spcPct val="0"/>
                </a:spcAft>
                <a:defRPr sz="3800">
                  <a:solidFill>
                    <a:schemeClr val="bg1"/>
                  </a:solidFill>
                  <a:latin typeface="Calibri" pitchFamily="34" charset="0"/>
                </a:defRPr>
              </a:lvl4pPr>
              <a:lvl5pPr algn="ctr" rtl="0" eaLnBrk="0" fontAlgn="base" hangingPunct="0">
                <a:spcBef>
                  <a:spcPct val="0"/>
                </a:spcBef>
                <a:spcAft>
                  <a:spcPct val="0"/>
                </a:spcAft>
                <a:defRPr sz="3800">
                  <a:solidFill>
                    <a:schemeClr val="bg1"/>
                  </a:solidFill>
                  <a:latin typeface="Calibri" pitchFamily="34" charset="0"/>
                </a:defRPr>
              </a:lvl5pPr>
              <a:lvl6pPr marL="457200" algn="ctr" rtl="0" fontAlgn="base">
                <a:spcBef>
                  <a:spcPct val="0"/>
                </a:spcBef>
                <a:spcAft>
                  <a:spcPct val="0"/>
                </a:spcAft>
                <a:defRPr sz="3800">
                  <a:solidFill>
                    <a:schemeClr val="bg1"/>
                  </a:solidFill>
                  <a:latin typeface="Calibri" pitchFamily="34" charset="0"/>
                </a:defRPr>
              </a:lvl6pPr>
              <a:lvl7pPr marL="914400" algn="ctr" rtl="0" fontAlgn="base">
                <a:spcBef>
                  <a:spcPct val="0"/>
                </a:spcBef>
                <a:spcAft>
                  <a:spcPct val="0"/>
                </a:spcAft>
                <a:defRPr sz="3800">
                  <a:solidFill>
                    <a:schemeClr val="bg1"/>
                  </a:solidFill>
                  <a:latin typeface="Calibri" pitchFamily="34" charset="0"/>
                </a:defRPr>
              </a:lvl7pPr>
              <a:lvl8pPr marL="1371600" algn="ctr" rtl="0" fontAlgn="base">
                <a:spcBef>
                  <a:spcPct val="0"/>
                </a:spcBef>
                <a:spcAft>
                  <a:spcPct val="0"/>
                </a:spcAft>
                <a:defRPr sz="3800">
                  <a:solidFill>
                    <a:schemeClr val="bg1"/>
                  </a:solidFill>
                  <a:latin typeface="Calibri" pitchFamily="34" charset="0"/>
                </a:defRPr>
              </a:lvl8pPr>
              <a:lvl9pPr marL="1828800" algn="ctr" rtl="0" fontAlgn="base">
                <a:spcBef>
                  <a:spcPct val="0"/>
                </a:spcBef>
                <a:spcAft>
                  <a:spcPct val="0"/>
                </a:spcAft>
                <a:defRPr sz="3800">
                  <a:solidFill>
                    <a:schemeClr val="bg1"/>
                  </a:solidFill>
                  <a:latin typeface="Calibri" pitchFamily="34" charset="0"/>
                </a:defRPr>
              </a:lvl9pPr>
            </a:lstStyle>
            <a:p>
              <a:r>
                <a:rPr lang="de-DE" sz="3200" dirty="0">
                  <a:solidFill>
                    <a:schemeClr val="tx2">
                      <a:lumMod val="75000"/>
                    </a:schemeClr>
                  </a:solidFill>
                </a:rPr>
                <a:t>SAP R/2</a:t>
              </a:r>
            </a:p>
          </p:txBody>
        </p:sp>
      </p:grpSp>
    </p:spTree>
    <p:extLst>
      <p:ext uri="{BB962C8B-B14F-4D97-AF65-F5344CB8AC3E}">
        <p14:creationId xmlns:p14="http://schemas.microsoft.com/office/powerpoint/2010/main" val="73089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F63-0569-4455-91C0-6186884E34C6}"/>
              </a:ext>
            </a:extLst>
          </p:cNvPr>
          <p:cNvSpPr>
            <a:spLocks noGrp="1"/>
          </p:cNvSpPr>
          <p:nvPr>
            <p:ph type="title"/>
          </p:nvPr>
        </p:nvSpPr>
        <p:spPr/>
        <p:txBody>
          <a:bodyPr/>
          <a:lstStyle/>
          <a:p>
            <a:r>
              <a:rPr lang="en-PH" dirty="0"/>
              <a:t>Advantages of ABAP</a:t>
            </a:r>
          </a:p>
        </p:txBody>
      </p:sp>
      <p:sp>
        <p:nvSpPr>
          <p:cNvPr id="4" name="TextBox 3">
            <a:extLst>
              <a:ext uri="{FF2B5EF4-FFF2-40B4-BE49-F238E27FC236}">
                <a16:creationId xmlns:a16="http://schemas.microsoft.com/office/drawing/2014/main" id="{26C9AF03-0614-4869-B6EA-0DD73DCD2A94}"/>
              </a:ext>
            </a:extLst>
          </p:cNvPr>
          <p:cNvSpPr txBox="1"/>
          <p:nvPr/>
        </p:nvSpPr>
        <p:spPr>
          <a:xfrm>
            <a:off x="272480" y="1186274"/>
            <a:ext cx="5855898" cy="584775"/>
          </a:xfrm>
          <a:prstGeom prst="rect">
            <a:avLst/>
          </a:prstGeom>
          <a:noFill/>
        </p:spPr>
        <p:txBody>
          <a:bodyPr wrap="none" rtlCol="0">
            <a:spAutoFit/>
          </a:bodyPr>
          <a:lstStyle/>
          <a:p>
            <a:pPr marL="571500" indent="-571500">
              <a:buFont typeface="Arial" panose="020B0604020202020204" pitchFamily="34" charset="0"/>
              <a:buChar char="•"/>
            </a:pPr>
            <a:r>
              <a:rPr lang="en-PH" sz="3200" b="1" dirty="0">
                <a:solidFill>
                  <a:schemeClr val="tx2">
                    <a:lumMod val="75000"/>
                  </a:schemeClr>
                </a:solidFill>
                <a:latin typeface="Arial Black" panose="020B0A04020102020204" pitchFamily="34" charset="0"/>
                <a:cs typeface="Arial" panose="020B0604020202020204" pitchFamily="34" charset="0"/>
              </a:rPr>
              <a:t>Multilanguage Support</a:t>
            </a:r>
          </a:p>
        </p:txBody>
      </p:sp>
      <p:pic>
        <p:nvPicPr>
          <p:cNvPr id="5" name="Picture 4">
            <a:extLst>
              <a:ext uri="{FF2B5EF4-FFF2-40B4-BE49-F238E27FC236}">
                <a16:creationId xmlns:a16="http://schemas.microsoft.com/office/drawing/2014/main" id="{C70D71BE-30DC-4302-A6FB-71E41CB2A6A8}"/>
              </a:ext>
            </a:extLst>
          </p:cNvPr>
          <p:cNvPicPr>
            <a:picLocks noChangeAspect="1"/>
          </p:cNvPicPr>
          <p:nvPr/>
        </p:nvPicPr>
        <p:blipFill>
          <a:blip r:embed="rId2"/>
          <a:stretch>
            <a:fillRect/>
          </a:stretch>
        </p:blipFill>
        <p:spPr>
          <a:xfrm>
            <a:off x="745511" y="2038350"/>
            <a:ext cx="8414977" cy="3048602"/>
          </a:xfrm>
          <a:prstGeom prst="rect">
            <a:avLst/>
          </a:prstGeom>
        </p:spPr>
      </p:pic>
    </p:spTree>
    <p:extLst>
      <p:ext uri="{BB962C8B-B14F-4D97-AF65-F5344CB8AC3E}">
        <p14:creationId xmlns:p14="http://schemas.microsoft.com/office/powerpoint/2010/main" val="119995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F63-0569-4455-91C0-6186884E34C6}"/>
              </a:ext>
            </a:extLst>
          </p:cNvPr>
          <p:cNvSpPr>
            <a:spLocks noGrp="1"/>
          </p:cNvSpPr>
          <p:nvPr>
            <p:ph type="title"/>
          </p:nvPr>
        </p:nvSpPr>
        <p:spPr/>
        <p:txBody>
          <a:bodyPr/>
          <a:lstStyle/>
          <a:p>
            <a:r>
              <a:rPr lang="en-PH" dirty="0"/>
              <a:t>Advantages of ABAP</a:t>
            </a:r>
          </a:p>
        </p:txBody>
      </p:sp>
      <p:sp>
        <p:nvSpPr>
          <p:cNvPr id="4" name="TextBox 3">
            <a:extLst>
              <a:ext uri="{FF2B5EF4-FFF2-40B4-BE49-F238E27FC236}">
                <a16:creationId xmlns:a16="http://schemas.microsoft.com/office/drawing/2014/main" id="{26C9AF03-0614-4869-B6EA-0DD73DCD2A94}"/>
              </a:ext>
            </a:extLst>
          </p:cNvPr>
          <p:cNvSpPr txBox="1"/>
          <p:nvPr/>
        </p:nvSpPr>
        <p:spPr>
          <a:xfrm>
            <a:off x="272480" y="1186274"/>
            <a:ext cx="6896696" cy="584775"/>
          </a:xfrm>
          <a:prstGeom prst="rect">
            <a:avLst/>
          </a:prstGeom>
          <a:noFill/>
        </p:spPr>
        <p:txBody>
          <a:bodyPr wrap="none" rtlCol="0">
            <a:spAutoFit/>
          </a:bodyPr>
          <a:lstStyle/>
          <a:p>
            <a:pPr marL="571500" indent="-571500">
              <a:buFont typeface="Arial" panose="020B0604020202020204" pitchFamily="34" charset="0"/>
              <a:buChar char="•"/>
            </a:pPr>
            <a:r>
              <a:rPr lang="en-PH" sz="3200" b="1" dirty="0">
                <a:solidFill>
                  <a:schemeClr val="tx2">
                    <a:lumMod val="75000"/>
                  </a:schemeClr>
                </a:solidFill>
                <a:latin typeface="Arial Black" panose="020B0A04020102020204" pitchFamily="34" charset="0"/>
                <a:cs typeface="Arial" panose="020B0604020202020204" pitchFamily="34" charset="0"/>
              </a:rPr>
              <a:t>Embedded SQL Statements</a:t>
            </a:r>
          </a:p>
        </p:txBody>
      </p:sp>
      <p:pic>
        <p:nvPicPr>
          <p:cNvPr id="3" name="Picture 2">
            <a:extLst>
              <a:ext uri="{FF2B5EF4-FFF2-40B4-BE49-F238E27FC236}">
                <a16:creationId xmlns:a16="http://schemas.microsoft.com/office/drawing/2014/main" id="{33FA7F49-52A6-4D0F-BEF1-05968754F213}"/>
              </a:ext>
            </a:extLst>
          </p:cNvPr>
          <p:cNvPicPr>
            <a:picLocks noChangeAspect="1"/>
          </p:cNvPicPr>
          <p:nvPr/>
        </p:nvPicPr>
        <p:blipFill>
          <a:blip r:embed="rId2"/>
          <a:stretch>
            <a:fillRect/>
          </a:stretch>
        </p:blipFill>
        <p:spPr>
          <a:xfrm>
            <a:off x="2576736" y="3861048"/>
            <a:ext cx="4104456" cy="969108"/>
          </a:xfrm>
          <a:prstGeom prst="rect">
            <a:avLst/>
          </a:prstGeom>
        </p:spPr>
      </p:pic>
      <p:sp>
        <p:nvSpPr>
          <p:cNvPr id="6" name="Rectangle 5">
            <a:extLst>
              <a:ext uri="{FF2B5EF4-FFF2-40B4-BE49-F238E27FC236}">
                <a16:creationId xmlns:a16="http://schemas.microsoft.com/office/drawing/2014/main" id="{A3C9DF68-1BC1-48AD-9DB3-3DA4A6FAD34A}"/>
              </a:ext>
            </a:extLst>
          </p:cNvPr>
          <p:cNvSpPr/>
          <p:nvPr/>
        </p:nvSpPr>
        <p:spPr>
          <a:xfrm>
            <a:off x="900520" y="1771049"/>
            <a:ext cx="7920880" cy="1815882"/>
          </a:xfrm>
          <a:prstGeom prst="rect">
            <a:avLst/>
          </a:prstGeom>
        </p:spPr>
        <p:txBody>
          <a:bodyPr wrap="square">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Database-specific SQL statements can be embedded that are passed unchanged from the Native SQL interface to a database system, and executed there.</a:t>
            </a:r>
          </a:p>
        </p:txBody>
      </p:sp>
    </p:spTree>
    <p:extLst>
      <p:ext uri="{BB962C8B-B14F-4D97-AF65-F5344CB8AC3E}">
        <p14:creationId xmlns:p14="http://schemas.microsoft.com/office/powerpoint/2010/main" val="163723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F63-0569-4455-91C0-6186884E34C6}"/>
              </a:ext>
            </a:extLst>
          </p:cNvPr>
          <p:cNvSpPr>
            <a:spLocks noGrp="1"/>
          </p:cNvSpPr>
          <p:nvPr>
            <p:ph type="title"/>
          </p:nvPr>
        </p:nvSpPr>
        <p:spPr/>
        <p:txBody>
          <a:bodyPr/>
          <a:lstStyle/>
          <a:p>
            <a:r>
              <a:rPr lang="en-PH" dirty="0"/>
              <a:t>Advantages of ABAP</a:t>
            </a:r>
          </a:p>
        </p:txBody>
      </p:sp>
      <p:sp>
        <p:nvSpPr>
          <p:cNvPr id="4" name="TextBox 3">
            <a:extLst>
              <a:ext uri="{FF2B5EF4-FFF2-40B4-BE49-F238E27FC236}">
                <a16:creationId xmlns:a16="http://schemas.microsoft.com/office/drawing/2014/main" id="{26C9AF03-0614-4869-B6EA-0DD73DCD2A94}"/>
              </a:ext>
            </a:extLst>
          </p:cNvPr>
          <p:cNvSpPr txBox="1"/>
          <p:nvPr/>
        </p:nvSpPr>
        <p:spPr>
          <a:xfrm>
            <a:off x="272480" y="1186274"/>
            <a:ext cx="5607689" cy="584775"/>
          </a:xfrm>
          <a:prstGeom prst="rect">
            <a:avLst/>
          </a:prstGeom>
          <a:noFill/>
        </p:spPr>
        <p:txBody>
          <a:bodyPr wrap="none" rtlCol="0">
            <a:spAutoFit/>
          </a:bodyPr>
          <a:lstStyle/>
          <a:p>
            <a:pPr marL="571500" indent="-571500">
              <a:buFont typeface="Arial" panose="020B0604020202020204" pitchFamily="34" charset="0"/>
              <a:buChar char="•"/>
            </a:pPr>
            <a:r>
              <a:rPr lang="en-PH" sz="3200" b="1" dirty="0">
                <a:solidFill>
                  <a:schemeClr val="tx2">
                    <a:lumMod val="75000"/>
                  </a:schemeClr>
                </a:solidFill>
                <a:latin typeface="Arial Black" panose="020B0A04020102020204" pitchFamily="34" charset="0"/>
                <a:cs typeface="Arial" panose="020B0604020202020204" pitchFamily="34" charset="0"/>
              </a:rPr>
              <a:t>Platform independent</a:t>
            </a:r>
          </a:p>
        </p:txBody>
      </p:sp>
      <p:sp>
        <p:nvSpPr>
          <p:cNvPr id="6" name="Rectangle 5">
            <a:extLst>
              <a:ext uri="{FF2B5EF4-FFF2-40B4-BE49-F238E27FC236}">
                <a16:creationId xmlns:a16="http://schemas.microsoft.com/office/drawing/2014/main" id="{A3C9DF68-1BC1-48AD-9DB3-3DA4A6FAD34A}"/>
              </a:ext>
            </a:extLst>
          </p:cNvPr>
          <p:cNvSpPr/>
          <p:nvPr/>
        </p:nvSpPr>
        <p:spPr>
          <a:xfrm>
            <a:off x="900520" y="1771049"/>
            <a:ext cx="7920880" cy="954107"/>
          </a:xfrm>
          <a:prstGeom prst="rect">
            <a:avLst/>
          </a:prstGeom>
        </p:spPr>
        <p:txBody>
          <a:bodyPr wrap="square">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SAP allows ABAP programs to work on any platform(operating system).</a:t>
            </a:r>
          </a:p>
        </p:txBody>
      </p:sp>
      <p:pic>
        <p:nvPicPr>
          <p:cNvPr id="5" name="Picture 4">
            <a:extLst>
              <a:ext uri="{FF2B5EF4-FFF2-40B4-BE49-F238E27FC236}">
                <a16:creationId xmlns:a16="http://schemas.microsoft.com/office/drawing/2014/main" id="{0B1D1B7A-D34B-4EF4-94B9-E241EF34B1DE}"/>
              </a:ext>
            </a:extLst>
          </p:cNvPr>
          <p:cNvPicPr>
            <a:picLocks noChangeAspect="1"/>
          </p:cNvPicPr>
          <p:nvPr/>
        </p:nvPicPr>
        <p:blipFill>
          <a:blip r:embed="rId2"/>
          <a:stretch>
            <a:fillRect/>
          </a:stretch>
        </p:blipFill>
        <p:spPr>
          <a:xfrm>
            <a:off x="267979" y="2900217"/>
            <a:ext cx="4380720" cy="2746782"/>
          </a:xfrm>
          <a:prstGeom prst="rect">
            <a:avLst/>
          </a:prstGeom>
        </p:spPr>
      </p:pic>
      <p:pic>
        <p:nvPicPr>
          <p:cNvPr id="7" name="Picture 6">
            <a:extLst>
              <a:ext uri="{FF2B5EF4-FFF2-40B4-BE49-F238E27FC236}">
                <a16:creationId xmlns:a16="http://schemas.microsoft.com/office/drawing/2014/main" id="{191978FE-90A9-4984-93B1-1566A38BA72E}"/>
              </a:ext>
            </a:extLst>
          </p:cNvPr>
          <p:cNvPicPr>
            <a:picLocks noChangeAspect="1"/>
          </p:cNvPicPr>
          <p:nvPr/>
        </p:nvPicPr>
        <p:blipFill>
          <a:blip r:embed="rId3"/>
          <a:stretch>
            <a:fillRect/>
          </a:stretch>
        </p:blipFill>
        <p:spPr>
          <a:xfrm>
            <a:off x="4856659" y="2900217"/>
            <a:ext cx="4639196" cy="2070683"/>
          </a:xfrm>
          <a:prstGeom prst="rect">
            <a:avLst/>
          </a:prstGeom>
        </p:spPr>
      </p:pic>
    </p:spTree>
    <p:extLst>
      <p:ext uri="{BB962C8B-B14F-4D97-AF65-F5344CB8AC3E}">
        <p14:creationId xmlns:p14="http://schemas.microsoft.com/office/powerpoint/2010/main" val="307961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F63-0569-4455-91C0-6186884E34C6}"/>
              </a:ext>
            </a:extLst>
          </p:cNvPr>
          <p:cNvSpPr>
            <a:spLocks noGrp="1"/>
          </p:cNvSpPr>
          <p:nvPr>
            <p:ph type="title"/>
          </p:nvPr>
        </p:nvSpPr>
        <p:spPr/>
        <p:txBody>
          <a:bodyPr/>
          <a:lstStyle/>
          <a:p>
            <a:r>
              <a:rPr lang="en-PH" dirty="0"/>
              <a:t>Advantages of ABAP</a:t>
            </a:r>
          </a:p>
        </p:txBody>
      </p:sp>
      <p:sp>
        <p:nvSpPr>
          <p:cNvPr id="4" name="TextBox 3">
            <a:extLst>
              <a:ext uri="{FF2B5EF4-FFF2-40B4-BE49-F238E27FC236}">
                <a16:creationId xmlns:a16="http://schemas.microsoft.com/office/drawing/2014/main" id="{26C9AF03-0614-4869-B6EA-0DD73DCD2A94}"/>
              </a:ext>
            </a:extLst>
          </p:cNvPr>
          <p:cNvSpPr txBox="1"/>
          <p:nvPr/>
        </p:nvSpPr>
        <p:spPr>
          <a:xfrm>
            <a:off x="272480" y="1186274"/>
            <a:ext cx="5803448" cy="584775"/>
          </a:xfrm>
          <a:prstGeom prst="rect">
            <a:avLst/>
          </a:prstGeom>
          <a:noFill/>
        </p:spPr>
        <p:txBody>
          <a:bodyPr wrap="none" rtlCol="0">
            <a:spAutoFit/>
          </a:bodyPr>
          <a:lstStyle/>
          <a:p>
            <a:pPr marL="571500" indent="-571500">
              <a:buFont typeface="Arial" panose="020B0604020202020204" pitchFamily="34" charset="0"/>
              <a:buChar char="•"/>
            </a:pPr>
            <a:r>
              <a:rPr lang="en-PH" sz="3200" b="1" dirty="0">
                <a:solidFill>
                  <a:schemeClr val="tx2">
                    <a:lumMod val="75000"/>
                  </a:schemeClr>
                </a:solidFill>
                <a:latin typeface="Arial Black" panose="020B0A04020102020204" pitchFamily="34" charset="0"/>
                <a:cs typeface="Arial" panose="020B0604020202020204" pitchFamily="34" charset="0"/>
              </a:rPr>
              <a:t>Database independent</a:t>
            </a:r>
          </a:p>
        </p:txBody>
      </p:sp>
      <p:sp>
        <p:nvSpPr>
          <p:cNvPr id="6" name="Rectangle 5">
            <a:extLst>
              <a:ext uri="{FF2B5EF4-FFF2-40B4-BE49-F238E27FC236}">
                <a16:creationId xmlns:a16="http://schemas.microsoft.com/office/drawing/2014/main" id="{A3C9DF68-1BC1-48AD-9DB3-3DA4A6FAD34A}"/>
              </a:ext>
            </a:extLst>
          </p:cNvPr>
          <p:cNvSpPr/>
          <p:nvPr/>
        </p:nvSpPr>
        <p:spPr>
          <a:xfrm>
            <a:off x="900520" y="1771049"/>
            <a:ext cx="7920880" cy="1384995"/>
          </a:xfrm>
          <a:prstGeom prst="rect">
            <a:avLst/>
          </a:prstGeom>
        </p:spPr>
        <p:txBody>
          <a:bodyPr wrap="square">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ABAP programs have two options for accessing the database interface: </a:t>
            </a:r>
            <a:r>
              <a:rPr lang="en-PH" sz="2800" b="1" i="1" dirty="0">
                <a:solidFill>
                  <a:schemeClr val="tx2">
                    <a:lumMod val="75000"/>
                  </a:schemeClr>
                </a:solidFill>
                <a:latin typeface="Arial" panose="020B0604020202020204" pitchFamily="34" charset="0"/>
                <a:cs typeface="Arial" panose="020B0604020202020204" pitchFamily="34" charset="0"/>
              </a:rPr>
              <a:t>Open SQL </a:t>
            </a:r>
            <a:r>
              <a:rPr lang="en-PH" sz="2800" dirty="0">
                <a:solidFill>
                  <a:schemeClr val="tx1">
                    <a:lumMod val="85000"/>
                    <a:lumOff val="15000"/>
                  </a:schemeClr>
                </a:solidFill>
                <a:latin typeface="Arial" panose="020B0604020202020204" pitchFamily="34" charset="0"/>
                <a:cs typeface="Arial" panose="020B0604020202020204" pitchFamily="34" charset="0"/>
              </a:rPr>
              <a:t>and </a:t>
            </a:r>
            <a:r>
              <a:rPr lang="en-PH" sz="2800" b="1" i="1" dirty="0">
                <a:solidFill>
                  <a:schemeClr val="tx2">
                    <a:lumMod val="75000"/>
                  </a:schemeClr>
                </a:solidFill>
                <a:latin typeface="Arial" panose="020B0604020202020204" pitchFamily="34" charset="0"/>
                <a:cs typeface="Arial" panose="020B0604020202020204" pitchFamily="34" charset="0"/>
              </a:rPr>
              <a:t>Native SQL</a:t>
            </a:r>
            <a:r>
              <a:rPr lang="en-PH" sz="2800"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0854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EF63-0569-4455-91C0-6186884E34C6}"/>
              </a:ext>
            </a:extLst>
          </p:cNvPr>
          <p:cNvSpPr>
            <a:spLocks noGrp="1"/>
          </p:cNvSpPr>
          <p:nvPr>
            <p:ph type="title"/>
          </p:nvPr>
        </p:nvSpPr>
        <p:spPr/>
        <p:txBody>
          <a:bodyPr/>
          <a:lstStyle/>
          <a:p>
            <a:r>
              <a:rPr lang="en-PH" dirty="0"/>
              <a:t>Advantages of ABAP</a:t>
            </a:r>
          </a:p>
        </p:txBody>
      </p:sp>
      <p:sp>
        <p:nvSpPr>
          <p:cNvPr id="4" name="TextBox 3">
            <a:extLst>
              <a:ext uri="{FF2B5EF4-FFF2-40B4-BE49-F238E27FC236}">
                <a16:creationId xmlns:a16="http://schemas.microsoft.com/office/drawing/2014/main" id="{26C9AF03-0614-4869-B6EA-0DD73DCD2A94}"/>
              </a:ext>
            </a:extLst>
          </p:cNvPr>
          <p:cNvSpPr txBox="1"/>
          <p:nvPr/>
        </p:nvSpPr>
        <p:spPr>
          <a:xfrm>
            <a:off x="272480" y="1186274"/>
            <a:ext cx="7522444" cy="584775"/>
          </a:xfrm>
          <a:prstGeom prst="rect">
            <a:avLst/>
          </a:prstGeom>
          <a:noFill/>
        </p:spPr>
        <p:txBody>
          <a:bodyPr wrap="none" rtlCol="0">
            <a:spAutoFit/>
          </a:bodyPr>
          <a:lstStyle/>
          <a:p>
            <a:pPr marL="571500" indent="-571500">
              <a:buFont typeface="Arial" panose="020B0604020202020204" pitchFamily="34" charset="0"/>
              <a:buChar char="•"/>
            </a:pPr>
            <a:r>
              <a:rPr lang="en-PH" sz="3200" b="1" dirty="0">
                <a:solidFill>
                  <a:schemeClr val="tx2">
                    <a:lumMod val="75000"/>
                  </a:schemeClr>
                </a:solidFill>
                <a:latin typeface="Arial Black" panose="020B0A04020102020204" pitchFamily="34" charset="0"/>
                <a:cs typeface="Arial" panose="020B0604020202020204" pitchFamily="34" charset="0"/>
              </a:rPr>
              <a:t>Reusability of code fragments</a:t>
            </a:r>
          </a:p>
        </p:txBody>
      </p:sp>
      <p:pic>
        <p:nvPicPr>
          <p:cNvPr id="3" name="Picture 2">
            <a:extLst>
              <a:ext uri="{FF2B5EF4-FFF2-40B4-BE49-F238E27FC236}">
                <a16:creationId xmlns:a16="http://schemas.microsoft.com/office/drawing/2014/main" id="{B337498E-EA0F-40FA-B42E-1A84C9113FB0}"/>
              </a:ext>
            </a:extLst>
          </p:cNvPr>
          <p:cNvPicPr>
            <a:picLocks noChangeAspect="1"/>
          </p:cNvPicPr>
          <p:nvPr/>
        </p:nvPicPr>
        <p:blipFill>
          <a:blip r:embed="rId2"/>
          <a:stretch>
            <a:fillRect/>
          </a:stretch>
        </p:blipFill>
        <p:spPr>
          <a:xfrm>
            <a:off x="416496" y="2014003"/>
            <a:ext cx="4395360" cy="2556167"/>
          </a:xfrm>
          <a:prstGeom prst="rect">
            <a:avLst/>
          </a:prstGeom>
        </p:spPr>
      </p:pic>
      <p:pic>
        <p:nvPicPr>
          <p:cNvPr id="5" name="Picture 4">
            <a:extLst>
              <a:ext uri="{FF2B5EF4-FFF2-40B4-BE49-F238E27FC236}">
                <a16:creationId xmlns:a16="http://schemas.microsoft.com/office/drawing/2014/main" id="{C16E916A-D9B1-4985-93BA-2ACFBF29BAA0}"/>
              </a:ext>
            </a:extLst>
          </p:cNvPr>
          <p:cNvPicPr>
            <a:picLocks noChangeAspect="1"/>
          </p:cNvPicPr>
          <p:nvPr/>
        </p:nvPicPr>
        <p:blipFill>
          <a:blip r:embed="rId3"/>
          <a:stretch>
            <a:fillRect/>
          </a:stretch>
        </p:blipFill>
        <p:spPr>
          <a:xfrm>
            <a:off x="4943196" y="2010842"/>
            <a:ext cx="4546307" cy="2903720"/>
          </a:xfrm>
          <a:prstGeom prst="rect">
            <a:avLst/>
          </a:prstGeom>
        </p:spPr>
      </p:pic>
    </p:spTree>
    <p:extLst>
      <p:ext uri="{BB962C8B-B14F-4D97-AF65-F5344CB8AC3E}">
        <p14:creationId xmlns:p14="http://schemas.microsoft.com/office/powerpoint/2010/main" val="145382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6CDD-18EB-4871-9F94-9D56052147D9}"/>
              </a:ext>
            </a:extLst>
          </p:cNvPr>
          <p:cNvSpPr>
            <a:spLocks noGrp="1"/>
          </p:cNvSpPr>
          <p:nvPr>
            <p:ph type="title"/>
          </p:nvPr>
        </p:nvSpPr>
        <p:spPr/>
        <p:txBody>
          <a:bodyPr/>
          <a:lstStyle/>
          <a:p>
            <a:pPr algn="ctr"/>
            <a:r>
              <a:rPr lang="en-PH" sz="3200" dirty="0"/>
              <a:t>Two types of programs in SAP-ABAP</a:t>
            </a:r>
          </a:p>
        </p:txBody>
      </p:sp>
      <p:sp>
        <p:nvSpPr>
          <p:cNvPr id="3" name="TextBox 2">
            <a:extLst>
              <a:ext uri="{FF2B5EF4-FFF2-40B4-BE49-F238E27FC236}">
                <a16:creationId xmlns:a16="http://schemas.microsoft.com/office/drawing/2014/main" id="{49C19AE7-E161-4262-AB2E-F84E33FF3C93}"/>
              </a:ext>
            </a:extLst>
          </p:cNvPr>
          <p:cNvSpPr txBox="1"/>
          <p:nvPr/>
        </p:nvSpPr>
        <p:spPr>
          <a:xfrm>
            <a:off x="402524" y="1186274"/>
            <a:ext cx="4550476" cy="584775"/>
          </a:xfrm>
          <a:prstGeom prst="rect">
            <a:avLst/>
          </a:prstGeom>
          <a:noFill/>
        </p:spPr>
        <p:txBody>
          <a:bodyPr wrap="none" rtlCol="0">
            <a:spAutoFit/>
          </a:bodyPr>
          <a:lstStyle/>
          <a:p>
            <a:r>
              <a:rPr lang="en-PH" sz="3200" b="1" dirty="0">
                <a:solidFill>
                  <a:schemeClr val="tx2">
                    <a:lumMod val="75000"/>
                  </a:schemeClr>
                </a:solidFill>
                <a:latin typeface="Arial Black" panose="020B0A04020102020204" pitchFamily="34" charset="0"/>
                <a:cs typeface="Arial" panose="020B0604020202020204" pitchFamily="34" charset="0"/>
              </a:rPr>
              <a:t>1. Report Programs</a:t>
            </a:r>
          </a:p>
        </p:txBody>
      </p:sp>
      <p:sp>
        <p:nvSpPr>
          <p:cNvPr id="4" name="Rectangle 3">
            <a:extLst>
              <a:ext uri="{FF2B5EF4-FFF2-40B4-BE49-F238E27FC236}">
                <a16:creationId xmlns:a16="http://schemas.microsoft.com/office/drawing/2014/main" id="{1521AF69-9B11-4E47-B811-8B208A382CB3}"/>
              </a:ext>
            </a:extLst>
          </p:cNvPr>
          <p:cNvSpPr/>
          <p:nvPr/>
        </p:nvSpPr>
        <p:spPr>
          <a:xfrm>
            <a:off x="900520" y="1771049"/>
            <a:ext cx="7920880" cy="1384995"/>
          </a:xfrm>
          <a:prstGeom prst="rect">
            <a:avLst/>
          </a:prstGeom>
        </p:spPr>
        <p:txBody>
          <a:bodyPr wrap="square">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A report is a program that typically reads and analyzes data in database tables without changing the database.</a:t>
            </a:r>
          </a:p>
        </p:txBody>
      </p:sp>
      <p:pic>
        <p:nvPicPr>
          <p:cNvPr id="5" name="Picture 4">
            <a:extLst>
              <a:ext uri="{FF2B5EF4-FFF2-40B4-BE49-F238E27FC236}">
                <a16:creationId xmlns:a16="http://schemas.microsoft.com/office/drawing/2014/main" id="{682EC164-4579-4CB5-A863-28DC6CD1668A}"/>
              </a:ext>
            </a:extLst>
          </p:cNvPr>
          <p:cNvPicPr>
            <a:picLocks noChangeAspect="1"/>
          </p:cNvPicPr>
          <p:nvPr/>
        </p:nvPicPr>
        <p:blipFill>
          <a:blip r:embed="rId2"/>
          <a:stretch>
            <a:fillRect/>
          </a:stretch>
        </p:blipFill>
        <p:spPr>
          <a:xfrm>
            <a:off x="1006475" y="3284984"/>
            <a:ext cx="7334250" cy="2771775"/>
          </a:xfrm>
          <a:prstGeom prst="rect">
            <a:avLst/>
          </a:prstGeom>
        </p:spPr>
      </p:pic>
    </p:spTree>
    <p:extLst>
      <p:ext uri="{BB962C8B-B14F-4D97-AF65-F5344CB8AC3E}">
        <p14:creationId xmlns:p14="http://schemas.microsoft.com/office/powerpoint/2010/main" val="171388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6CDD-18EB-4871-9F94-9D56052147D9}"/>
              </a:ext>
            </a:extLst>
          </p:cNvPr>
          <p:cNvSpPr>
            <a:spLocks noGrp="1"/>
          </p:cNvSpPr>
          <p:nvPr>
            <p:ph type="title"/>
          </p:nvPr>
        </p:nvSpPr>
        <p:spPr/>
        <p:txBody>
          <a:bodyPr/>
          <a:lstStyle/>
          <a:p>
            <a:pPr algn="ctr"/>
            <a:r>
              <a:rPr lang="en-PH" sz="3200" dirty="0"/>
              <a:t>Two types of programs in SAP-ABAP</a:t>
            </a:r>
          </a:p>
        </p:txBody>
      </p:sp>
      <p:sp>
        <p:nvSpPr>
          <p:cNvPr id="3" name="TextBox 2">
            <a:extLst>
              <a:ext uri="{FF2B5EF4-FFF2-40B4-BE49-F238E27FC236}">
                <a16:creationId xmlns:a16="http://schemas.microsoft.com/office/drawing/2014/main" id="{49C19AE7-E161-4262-AB2E-F84E33FF3C93}"/>
              </a:ext>
            </a:extLst>
          </p:cNvPr>
          <p:cNvSpPr txBox="1"/>
          <p:nvPr/>
        </p:nvSpPr>
        <p:spPr>
          <a:xfrm>
            <a:off x="402524" y="1186274"/>
            <a:ext cx="6734921" cy="584775"/>
          </a:xfrm>
          <a:prstGeom prst="rect">
            <a:avLst/>
          </a:prstGeom>
          <a:noFill/>
        </p:spPr>
        <p:txBody>
          <a:bodyPr wrap="none" rtlCol="0">
            <a:spAutoFit/>
          </a:bodyPr>
          <a:lstStyle/>
          <a:p>
            <a:r>
              <a:rPr lang="en-PH" sz="3200" b="1" dirty="0">
                <a:solidFill>
                  <a:schemeClr val="tx2">
                    <a:lumMod val="75000"/>
                  </a:schemeClr>
                </a:solidFill>
                <a:latin typeface="Arial Black" panose="020B0A04020102020204" pitchFamily="34" charset="0"/>
                <a:cs typeface="Arial" panose="020B0604020202020204" pitchFamily="34" charset="0"/>
              </a:rPr>
              <a:t>2. Dialog Programs (</a:t>
            </a:r>
            <a:r>
              <a:rPr lang="en-PH" sz="3200" b="1" dirty="0" err="1">
                <a:solidFill>
                  <a:schemeClr val="tx2">
                    <a:lumMod val="75000"/>
                  </a:schemeClr>
                </a:solidFill>
                <a:latin typeface="Arial Black" panose="020B0A04020102020204" pitchFamily="34" charset="0"/>
                <a:cs typeface="Arial" panose="020B0604020202020204" pitchFamily="34" charset="0"/>
              </a:rPr>
              <a:t>Dynpros</a:t>
            </a:r>
            <a:r>
              <a:rPr lang="en-PH" sz="3200" b="1" dirty="0">
                <a:solidFill>
                  <a:schemeClr val="tx2">
                    <a:lumMod val="75000"/>
                  </a:schemeClr>
                </a:solidFill>
                <a:latin typeface="Arial Black" panose="020B0A040201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83A65A8F-9F09-4CCE-891B-4F774C3FB9E5}"/>
              </a:ext>
            </a:extLst>
          </p:cNvPr>
          <p:cNvSpPr/>
          <p:nvPr/>
        </p:nvSpPr>
        <p:spPr>
          <a:xfrm>
            <a:off x="726056" y="1807656"/>
            <a:ext cx="4550476" cy="3539430"/>
          </a:xfrm>
          <a:prstGeom prst="rect">
            <a:avLst/>
          </a:prstGeom>
        </p:spPr>
        <p:txBody>
          <a:bodyPr wrap="square">
            <a:spAutoFit/>
          </a:bodyPr>
          <a:lstStyle/>
          <a:p>
            <a:r>
              <a:rPr lang="en-PH" sz="2800" dirty="0"/>
              <a:t>Dialog programs are created with type as 'M' - Module Pool. They cannot be executed independently and must be attached to at least one transaction code in which you specify an initial screen.</a:t>
            </a:r>
          </a:p>
        </p:txBody>
      </p:sp>
      <p:pic>
        <p:nvPicPr>
          <p:cNvPr id="9" name="Picture 8">
            <a:extLst>
              <a:ext uri="{FF2B5EF4-FFF2-40B4-BE49-F238E27FC236}">
                <a16:creationId xmlns:a16="http://schemas.microsoft.com/office/drawing/2014/main" id="{D2500A8D-934A-4D3E-92B2-3B808ABC508C}"/>
              </a:ext>
            </a:extLst>
          </p:cNvPr>
          <p:cNvPicPr>
            <a:picLocks noChangeAspect="1"/>
          </p:cNvPicPr>
          <p:nvPr/>
        </p:nvPicPr>
        <p:blipFill>
          <a:blip r:embed="rId2"/>
          <a:stretch>
            <a:fillRect/>
          </a:stretch>
        </p:blipFill>
        <p:spPr>
          <a:xfrm>
            <a:off x="5276532" y="1807656"/>
            <a:ext cx="4107651" cy="3864070"/>
          </a:xfrm>
          <a:prstGeom prst="rect">
            <a:avLst/>
          </a:prstGeom>
        </p:spPr>
      </p:pic>
    </p:spTree>
    <p:extLst>
      <p:ext uri="{BB962C8B-B14F-4D97-AF65-F5344CB8AC3E}">
        <p14:creationId xmlns:p14="http://schemas.microsoft.com/office/powerpoint/2010/main" val="15028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2"/>
          <p:cNvSpPr>
            <a:spLocks noChangeArrowheads="1"/>
          </p:cNvSpPr>
          <p:nvPr/>
        </p:nvSpPr>
        <p:spPr bwMode="gray">
          <a:xfrm>
            <a:off x="661988" y="1093788"/>
            <a:ext cx="4213225" cy="3382962"/>
          </a:xfrm>
          <a:prstGeom prst="rect">
            <a:avLst/>
          </a:prstGeom>
          <a:solidFill>
            <a:srgbClr val="CCCCCC"/>
          </a:solidFill>
          <a:ln w="19050" algn="ctr">
            <a:solidFill>
              <a:schemeClr val="bg1"/>
            </a:solidFill>
            <a:miter lim="800000"/>
            <a:headEnd/>
            <a:tailEnd/>
          </a:ln>
        </p:spPr>
        <p:txBody>
          <a:bodyPr wrap="none" lIns="0" tIns="0" rIns="0" bIns="0" anchor="ctr"/>
          <a:lstStyle/>
          <a:p>
            <a:endParaRPr lang="en-US"/>
          </a:p>
        </p:txBody>
      </p:sp>
      <p:sp>
        <p:nvSpPr>
          <p:cNvPr id="29698" name="Rectangle 33"/>
          <p:cNvSpPr>
            <a:spLocks noChangeArrowheads="1"/>
          </p:cNvSpPr>
          <p:nvPr/>
        </p:nvSpPr>
        <p:spPr bwMode="gray">
          <a:xfrm>
            <a:off x="661988" y="4545013"/>
            <a:ext cx="8582025" cy="431800"/>
          </a:xfrm>
          <a:prstGeom prst="rect">
            <a:avLst/>
          </a:prstGeom>
          <a:solidFill>
            <a:srgbClr val="816E2C"/>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de-DE">
                <a:solidFill>
                  <a:schemeClr val="bg1"/>
                </a:solidFill>
                <a:ea typeface="Arial Unicode MS" pitchFamily="34" charset="-128"/>
                <a:cs typeface="Arial Unicode MS" pitchFamily="34" charset="-128"/>
              </a:rPr>
              <a:t>Client independent customizing</a:t>
            </a:r>
          </a:p>
        </p:txBody>
      </p:sp>
      <p:sp>
        <p:nvSpPr>
          <p:cNvPr id="29699" name="Rectangle 34"/>
          <p:cNvSpPr>
            <a:spLocks noChangeArrowheads="1"/>
          </p:cNvSpPr>
          <p:nvPr/>
        </p:nvSpPr>
        <p:spPr bwMode="gray">
          <a:xfrm>
            <a:off x="661988" y="5026025"/>
            <a:ext cx="779462"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FI</a:t>
            </a:r>
          </a:p>
        </p:txBody>
      </p:sp>
      <p:sp>
        <p:nvSpPr>
          <p:cNvPr id="29700" name="Rectangle 35"/>
          <p:cNvSpPr>
            <a:spLocks noChangeArrowheads="1"/>
          </p:cNvSpPr>
          <p:nvPr/>
        </p:nvSpPr>
        <p:spPr bwMode="gray">
          <a:xfrm>
            <a:off x="1833563" y="1525588"/>
            <a:ext cx="1636712" cy="1584325"/>
          </a:xfrm>
          <a:prstGeom prst="rect">
            <a:avLst/>
          </a:prstGeom>
          <a:solidFill>
            <a:srgbClr val="F0AB00"/>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Application </a:t>
            </a:r>
          </a:p>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data</a:t>
            </a:r>
          </a:p>
        </p:txBody>
      </p:sp>
      <p:sp>
        <p:nvSpPr>
          <p:cNvPr id="29701" name="Rectangle 36"/>
          <p:cNvSpPr>
            <a:spLocks noChangeArrowheads="1"/>
          </p:cNvSpPr>
          <p:nvPr/>
        </p:nvSpPr>
        <p:spPr bwMode="gray">
          <a:xfrm>
            <a:off x="3549650" y="1525588"/>
            <a:ext cx="1171575" cy="2808287"/>
          </a:xfrm>
          <a:prstGeom prst="rect">
            <a:avLst/>
          </a:prstGeom>
          <a:solidFill>
            <a:srgbClr val="BBC8AC"/>
          </a:solidFill>
          <a:ln w="12700" algn="ctr">
            <a:solidFill>
              <a:schemeClr val="bg1"/>
            </a:solidFill>
            <a:miter lim="800000"/>
            <a:headEnd/>
            <a:tailEnd/>
          </a:ln>
        </p:spPr>
        <p:txBody>
          <a:bodyPr wrap="none" lIns="0" tIns="0" rIns="0" bIns="0" anchor="ctr"/>
          <a:lstStyle/>
          <a:p>
            <a:pPr algn="ctr"/>
            <a:r>
              <a:rPr lang="de-DE" sz="2000">
                <a:latin typeface="Arial Narrow" pitchFamily="34" charset="0"/>
              </a:rPr>
              <a:t>User</a:t>
            </a:r>
          </a:p>
          <a:p>
            <a:pPr algn="ctr"/>
            <a:r>
              <a:rPr lang="de-DE" sz="2000">
                <a:latin typeface="Arial Narrow" pitchFamily="34" charset="0"/>
              </a:rPr>
              <a:t>accounts</a:t>
            </a:r>
          </a:p>
        </p:txBody>
      </p:sp>
      <p:sp>
        <p:nvSpPr>
          <p:cNvPr id="29702" name="Text Box 37"/>
          <p:cNvSpPr txBox="1">
            <a:spLocks noChangeArrowheads="1"/>
          </p:cNvSpPr>
          <p:nvPr/>
        </p:nvSpPr>
        <p:spPr bwMode="auto">
          <a:xfrm>
            <a:off x="898525" y="1093788"/>
            <a:ext cx="2493963" cy="457200"/>
          </a:xfrm>
          <a:prstGeom prst="rect">
            <a:avLst/>
          </a:prstGeom>
          <a:noFill/>
          <a:ln w="9525">
            <a:noFill/>
            <a:miter lim="800000"/>
            <a:headEnd/>
            <a:tailEnd/>
          </a:ln>
        </p:spPr>
        <p:txBody>
          <a:bodyPr>
            <a:spAutoFit/>
          </a:bodyPr>
          <a:lstStyle/>
          <a:p>
            <a:pPr>
              <a:spcBef>
                <a:spcPct val="50000"/>
              </a:spcBef>
            </a:pPr>
            <a:r>
              <a:rPr lang="de-DE" sz="2400">
                <a:latin typeface="Arial Narrow" pitchFamily="34" charset="0"/>
              </a:rPr>
              <a:t>Client 900</a:t>
            </a:r>
          </a:p>
        </p:txBody>
      </p:sp>
      <p:sp>
        <p:nvSpPr>
          <p:cNvPr id="29703" name="Freeform 38"/>
          <p:cNvSpPr>
            <a:spLocks/>
          </p:cNvSpPr>
          <p:nvPr/>
        </p:nvSpPr>
        <p:spPr bwMode="gray">
          <a:xfrm>
            <a:off x="819150" y="1525588"/>
            <a:ext cx="2651125" cy="2808287"/>
          </a:xfrm>
          <a:custGeom>
            <a:avLst/>
            <a:gdLst>
              <a:gd name="T0" fmla="*/ 0 w 1633"/>
              <a:gd name="T1" fmla="*/ 0 h 1769"/>
              <a:gd name="T2" fmla="*/ 882932 w 1633"/>
              <a:gd name="T3" fmla="*/ 0 h 1769"/>
              <a:gd name="T4" fmla="*/ 882932 w 1633"/>
              <a:gd name="T5" fmla="*/ 1727201 h 1769"/>
              <a:gd name="T6" fmla="*/ 2447925 w 1633"/>
              <a:gd name="T7" fmla="*/ 1727201 h 1769"/>
              <a:gd name="T8" fmla="*/ 2447925 w 1633"/>
              <a:gd name="T9" fmla="*/ 2808288 h 1769"/>
              <a:gd name="T10" fmla="*/ 0 w 1633"/>
              <a:gd name="T11" fmla="*/ 2808288 h 1769"/>
              <a:gd name="T12" fmla="*/ 0 w 1633"/>
              <a:gd name="T13" fmla="*/ 0 h 1769"/>
              <a:gd name="T14" fmla="*/ 0 60000 65536"/>
              <a:gd name="T15" fmla="*/ 0 60000 65536"/>
              <a:gd name="T16" fmla="*/ 0 60000 65536"/>
              <a:gd name="T17" fmla="*/ 0 60000 65536"/>
              <a:gd name="T18" fmla="*/ 0 60000 65536"/>
              <a:gd name="T19" fmla="*/ 0 60000 65536"/>
              <a:gd name="T20" fmla="*/ 0 60000 65536"/>
              <a:gd name="T21" fmla="*/ 0 w 1633"/>
              <a:gd name="T22" fmla="*/ 0 h 1769"/>
              <a:gd name="T23" fmla="*/ 1633 w 1633"/>
              <a:gd name="T24" fmla="*/ 1769 h 1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3" h="1769">
                <a:moveTo>
                  <a:pt x="0" y="0"/>
                </a:moveTo>
                <a:lnTo>
                  <a:pt x="589" y="0"/>
                </a:lnTo>
                <a:lnTo>
                  <a:pt x="589" y="1088"/>
                </a:lnTo>
                <a:lnTo>
                  <a:pt x="1633" y="1088"/>
                </a:lnTo>
                <a:lnTo>
                  <a:pt x="1633" y="1769"/>
                </a:lnTo>
                <a:lnTo>
                  <a:pt x="0" y="1769"/>
                </a:lnTo>
                <a:lnTo>
                  <a:pt x="0" y="0"/>
                </a:lnTo>
                <a:close/>
              </a:path>
            </a:pathLst>
          </a:custGeom>
          <a:solidFill>
            <a:srgbClr val="04357B"/>
          </a:solidFill>
          <a:ln w="19050">
            <a:solidFill>
              <a:srgbClr val="FFFFFF"/>
            </a:solidFill>
            <a:round/>
            <a:headEnd/>
            <a:tailEnd type="none" w="lg" len="lg"/>
          </a:ln>
        </p:spPr>
        <p:txBody>
          <a:bodyPr wrap="none" lIns="0" tIns="0" rIns="0" bIns="0" anchor="ctr"/>
          <a:lstStyle/>
          <a:p>
            <a:endParaRPr lang="en-US"/>
          </a:p>
        </p:txBody>
      </p:sp>
      <p:sp>
        <p:nvSpPr>
          <p:cNvPr id="29704" name="Rectangle 39"/>
          <p:cNvSpPr>
            <a:spLocks noChangeArrowheads="1"/>
          </p:cNvSpPr>
          <p:nvPr/>
        </p:nvSpPr>
        <p:spPr bwMode="auto">
          <a:xfrm>
            <a:off x="815975" y="3181350"/>
            <a:ext cx="2811463" cy="1123950"/>
          </a:xfrm>
          <a:prstGeom prst="rect">
            <a:avLst/>
          </a:prstGeom>
          <a:noFill/>
          <a:ln w="25400" algn="ctr">
            <a:noFill/>
            <a:miter lim="800000"/>
            <a:headEnd/>
            <a:tailEnd/>
          </a:ln>
        </p:spPr>
        <p:txBody>
          <a:bodyPr wrap="none" anchor="ctr"/>
          <a:lstStyle/>
          <a:p>
            <a:pPr algn="ctr"/>
            <a:r>
              <a:rPr lang="de-DE" sz="2000">
                <a:solidFill>
                  <a:schemeClr val="bg1"/>
                </a:solidFill>
                <a:latin typeface="Arial Narrow" pitchFamily="34" charset="0"/>
              </a:rPr>
              <a:t>Client dependent</a:t>
            </a:r>
          </a:p>
          <a:p>
            <a:pPr algn="ctr"/>
            <a:r>
              <a:rPr lang="de-DE" sz="2000">
                <a:solidFill>
                  <a:schemeClr val="bg1"/>
                </a:solidFill>
                <a:latin typeface="Arial Narrow" pitchFamily="34" charset="0"/>
              </a:rPr>
              <a:t> Customizing</a:t>
            </a:r>
          </a:p>
        </p:txBody>
      </p:sp>
      <p:sp>
        <p:nvSpPr>
          <p:cNvPr id="29705" name="Rectangle 40"/>
          <p:cNvSpPr>
            <a:spLocks noChangeArrowheads="1"/>
          </p:cNvSpPr>
          <p:nvPr/>
        </p:nvSpPr>
        <p:spPr bwMode="gray">
          <a:xfrm>
            <a:off x="5030788" y="1093788"/>
            <a:ext cx="4213225" cy="3382962"/>
          </a:xfrm>
          <a:prstGeom prst="rect">
            <a:avLst/>
          </a:prstGeom>
          <a:solidFill>
            <a:srgbClr val="CCCCCC"/>
          </a:solidFill>
          <a:ln w="19050" algn="ctr">
            <a:solidFill>
              <a:schemeClr val="bg1"/>
            </a:solidFill>
            <a:miter lim="800000"/>
            <a:headEnd/>
            <a:tailEnd/>
          </a:ln>
        </p:spPr>
        <p:txBody>
          <a:bodyPr wrap="none" lIns="0" tIns="0" rIns="0" bIns="0" anchor="ctr"/>
          <a:lstStyle/>
          <a:p>
            <a:endParaRPr lang="en-US"/>
          </a:p>
        </p:txBody>
      </p:sp>
      <p:sp>
        <p:nvSpPr>
          <p:cNvPr id="29706" name="Text Box 43"/>
          <p:cNvSpPr txBox="1">
            <a:spLocks noChangeArrowheads="1"/>
          </p:cNvSpPr>
          <p:nvPr/>
        </p:nvSpPr>
        <p:spPr bwMode="auto">
          <a:xfrm>
            <a:off x="5345113" y="1093788"/>
            <a:ext cx="2495550" cy="457200"/>
          </a:xfrm>
          <a:prstGeom prst="rect">
            <a:avLst/>
          </a:prstGeom>
          <a:noFill/>
          <a:ln w="9525">
            <a:noFill/>
            <a:miter lim="800000"/>
            <a:headEnd/>
            <a:tailEnd/>
          </a:ln>
        </p:spPr>
        <p:txBody>
          <a:bodyPr>
            <a:spAutoFit/>
          </a:bodyPr>
          <a:lstStyle/>
          <a:p>
            <a:pPr>
              <a:spcBef>
                <a:spcPct val="50000"/>
              </a:spcBef>
            </a:pPr>
            <a:r>
              <a:rPr lang="de-DE" sz="2400">
                <a:latin typeface="Arial Narrow" pitchFamily="34" charset="0"/>
              </a:rPr>
              <a:t>Client 901</a:t>
            </a:r>
          </a:p>
        </p:txBody>
      </p:sp>
      <p:sp>
        <p:nvSpPr>
          <p:cNvPr id="29707" name="Rectangle 46"/>
          <p:cNvSpPr>
            <a:spLocks noChangeArrowheads="1"/>
          </p:cNvSpPr>
          <p:nvPr/>
        </p:nvSpPr>
        <p:spPr bwMode="gray">
          <a:xfrm>
            <a:off x="1443038" y="5027613"/>
            <a:ext cx="779462"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CO</a:t>
            </a:r>
          </a:p>
        </p:txBody>
      </p:sp>
      <p:sp>
        <p:nvSpPr>
          <p:cNvPr id="29708" name="Rectangle 47"/>
          <p:cNvSpPr>
            <a:spLocks noChangeArrowheads="1"/>
          </p:cNvSpPr>
          <p:nvPr/>
        </p:nvSpPr>
        <p:spPr bwMode="gray">
          <a:xfrm>
            <a:off x="3003550" y="5027613"/>
            <a:ext cx="777875"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TR</a:t>
            </a:r>
          </a:p>
        </p:txBody>
      </p:sp>
      <p:sp>
        <p:nvSpPr>
          <p:cNvPr id="29709" name="Rectangle 48"/>
          <p:cNvSpPr>
            <a:spLocks noChangeArrowheads="1"/>
          </p:cNvSpPr>
          <p:nvPr/>
        </p:nvSpPr>
        <p:spPr bwMode="gray">
          <a:xfrm>
            <a:off x="2222500" y="5027613"/>
            <a:ext cx="777875"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PP</a:t>
            </a:r>
          </a:p>
        </p:txBody>
      </p:sp>
      <p:sp>
        <p:nvSpPr>
          <p:cNvPr id="29710" name="Rectangle 49"/>
          <p:cNvSpPr>
            <a:spLocks noChangeArrowheads="1"/>
          </p:cNvSpPr>
          <p:nvPr/>
        </p:nvSpPr>
        <p:spPr bwMode="gray">
          <a:xfrm>
            <a:off x="3783013" y="5026025"/>
            <a:ext cx="779462"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PS</a:t>
            </a:r>
          </a:p>
        </p:txBody>
      </p:sp>
      <p:sp>
        <p:nvSpPr>
          <p:cNvPr id="29711" name="Rectangle 50"/>
          <p:cNvSpPr>
            <a:spLocks noChangeArrowheads="1"/>
          </p:cNvSpPr>
          <p:nvPr/>
        </p:nvSpPr>
        <p:spPr bwMode="gray">
          <a:xfrm>
            <a:off x="5343525" y="5027613"/>
            <a:ext cx="779463"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BC</a:t>
            </a:r>
          </a:p>
        </p:txBody>
      </p:sp>
      <p:sp>
        <p:nvSpPr>
          <p:cNvPr id="29712" name="Rectangle 51"/>
          <p:cNvSpPr>
            <a:spLocks noChangeArrowheads="1"/>
          </p:cNvSpPr>
          <p:nvPr/>
        </p:nvSpPr>
        <p:spPr bwMode="gray">
          <a:xfrm>
            <a:off x="6904038" y="5027613"/>
            <a:ext cx="777875"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PA</a:t>
            </a:r>
          </a:p>
        </p:txBody>
      </p:sp>
      <p:sp>
        <p:nvSpPr>
          <p:cNvPr id="29713" name="Rectangle 52"/>
          <p:cNvSpPr>
            <a:spLocks noChangeArrowheads="1"/>
          </p:cNvSpPr>
          <p:nvPr/>
        </p:nvSpPr>
        <p:spPr bwMode="gray">
          <a:xfrm>
            <a:off x="6122988" y="5027613"/>
            <a:ext cx="777875"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KM</a:t>
            </a:r>
          </a:p>
        </p:txBody>
      </p:sp>
      <p:sp>
        <p:nvSpPr>
          <p:cNvPr id="29714" name="Rectangle 53"/>
          <p:cNvSpPr>
            <a:spLocks noChangeArrowheads="1"/>
          </p:cNvSpPr>
          <p:nvPr/>
        </p:nvSpPr>
        <p:spPr bwMode="gray">
          <a:xfrm>
            <a:off x="7683500" y="5027613"/>
            <a:ext cx="779463"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FS</a:t>
            </a:r>
          </a:p>
        </p:txBody>
      </p:sp>
      <p:sp>
        <p:nvSpPr>
          <p:cNvPr id="29715" name="Rectangle 54"/>
          <p:cNvSpPr>
            <a:spLocks noChangeArrowheads="1"/>
          </p:cNvSpPr>
          <p:nvPr/>
        </p:nvSpPr>
        <p:spPr bwMode="gray">
          <a:xfrm>
            <a:off x="4562475" y="5026025"/>
            <a:ext cx="779463"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PY</a:t>
            </a:r>
          </a:p>
        </p:txBody>
      </p:sp>
      <p:sp>
        <p:nvSpPr>
          <p:cNvPr id="29716" name="Rectangle 55"/>
          <p:cNvSpPr>
            <a:spLocks noChangeArrowheads="1"/>
          </p:cNvSpPr>
          <p:nvPr/>
        </p:nvSpPr>
        <p:spPr bwMode="gray">
          <a:xfrm>
            <a:off x="8462963" y="5027613"/>
            <a:ext cx="779462" cy="13303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a:t>
            </a:r>
          </a:p>
        </p:txBody>
      </p:sp>
      <p:sp>
        <p:nvSpPr>
          <p:cNvPr id="29717" name="Rectangle 56"/>
          <p:cNvSpPr>
            <a:spLocks noChangeArrowheads="1"/>
          </p:cNvSpPr>
          <p:nvPr/>
        </p:nvSpPr>
        <p:spPr bwMode="auto">
          <a:xfrm>
            <a:off x="3549650" y="5048250"/>
            <a:ext cx="2811463" cy="1092200"/>
          </a:xfrm>
          <a:prstGeom prst="rect">
            <a:avLst/>
          </a:prstGeom>
          <a:noFill/>
          <a:ln w="25400" algn="ctr">
            <a:noFill/>
            <a:miter lim="800000"/>
            <a:headEnd/>
            <a:tailEnd/>
          </a:ln>
        </p:spPr>
        <p:txBody>
          <a:bodyPr wrap="none" anchor="b"/>
          <a:lstStyle/>
          <a:p>
            <a:pPr algn="ctr"/>
            <a:r>
              <a:rPr lang="en-US" sz="2000">
                <a:solidFill>
                  <a:schemeClr val="bg2"/>
                </a:solidFill>
              </a:rPr>
              <a:t>Repository (tables, programs, function groups …)</a:t>
            </a:r>
          </a:p>
          <a:p>
            <a:pPr algn="ctr"/>
            <a:r>
              <a:rPr lang="en-US" sz="2000">
                <a:solidFill>
                  <a:schemeClr val="bg2"/>
                </a:solidFill>
              </a:rPr>
              <a:t>Divided into development classes</a:t>
            </a:r>
          </a:p>
          <a:p>
            <a:pPr algn="ctr"/>
            <a:endParaRPr lang="en-US" sz="2000">
              <a:solidFill>
                <a:schemeClr val="bg2"/>
              </a:solidFill>
              <a:latin typeface="Arial Narrow" pitchFamily="34" charset="0"/>
            </a:endParaRPr>
          </a:p>
        </p:txBody>
      </p:sp>
      <p:sp>
        <p:nvSpPr>
          <p:cNvPr id="29718" name="Rectangle 2"/>
          <p:cNvSpPr>
            <a:spLocks noGrp="1"/>
          </p:cNvSpPr>
          <p:nvPr>
            <p:ph type="title"/>
          </p:nvPr>
        </p:nvSpPr>
        <p:spPr>
          <a:xfrm>
            <a:off x="1006475" y="71438"/>
            <a:ext cx="7351713" cy="738187"/>
          </a:xfrm>
        </p:spPr>
        <p:txBody>
          <a:bodyPr/>
          <a:lstStyle/>
          <a:p>
            <a:r>
              <a:rPr lang="de-DE"/>
              <a:t>ABAP Repository</a:t>
            </a:r>
          </a:p>
        </p:txBody>
      </p:sp>
      <p:sp>
        <p:nvSpPr>
          <p:cNvPr id="29719" name="Rectangle 58"/>
          <p:cNvSpPr>
            <a:spLocks noChangeArrowheads="1"/>
          </p:cNvSpPr>
          <p:nvPr/>
        </p:nvSpPr>
        <p:spPr bwMode="gray">
          <a:xfrm>
            <a:off x="6199188" y="1525588"/>
            <a:ext cx="1638300" cy="1584325"/>
          </a:xfrm>
          <a:prstGeom prst="rect">
            <a:avLst/>
          </a:prstGeom>
          <a:solidFill>
            <a:srgbClr val="F0AB00"/>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Application </a:t>
            </a:r>
          </a:p>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data</a:t>
            </a:r>
          </a:p>
        </p:txBody>
      </p:sp>
      <p:sp>
        <p:nvSpPr>
          <p:cNvPr id="29720" name="Rectangle 59"/>
          <p:cNvSpPr>
            <a:spLocks noChangeArrowheads="1"/>
          </p:cNvSpPr>
          <p:nvPr/>
        </p:nvSpPr>
        <p:spPr bwMode="gray">
          <a:xfrm>
            <a:off x="7916863" y="1525588"/>
            <a:ext cx="1169987" cy="2808287"/>
          </a:xfrm>
          <a:prstGeom prst="rect">
            <a:avLst/>
          </a:prstGeom>
          <a:solidFill>
            <a:srgbClr val="BBC8AC"/>
          </a:solidFill>
          <a:ln w="12700" algn="ctr">
            <a:solidFill>
              <a:schemeClr val="bg1"/>
            </a:solidFill>
            <a:miter lim="800000"/>
            <a:headEnd/>
            <a:tailEnd/>
          </a:ln>
        </p:spPr>
        <p:txBody>
          <a:bodyPr wrap="none" lIns="0" tIns="0" rIns="0" bIns="0" anchor="ctr"/>
          <a:lstStyle/>
          <a:p>
            <a:pPr algn="ctr"/>
            <a:r>
              <a:rPr lang="de-DE" sz="2000">
                <a:latin typeface="Arial Narrow" pitchFamily="34" charset="0"/>
              </a:rPr>
              <a:t>User</a:t>
            </a:r>
          </a:p>
          <a:p>
            <a:pPr algn="ctr"/>
            <a:r>
              <a:rPr lang="de-DE" sz="2000">
                <a:latin typeface="Arial Narrow" pitchFamily="34" charset="0"/>
              </a:rPr>
              <a:t>accounts</a:t>
            </a:r>
          </a:p>
        </p:txBody>
      </p:sp>
      <p:sp>
        <p:nvSpPr>
          <p:cNvPr id="29721" name="Freeform 60"/>
          <p:cNvSpPr>
            <a:spLocks/>
          </p:cNvSpPr>
          <p:nvPr/>
        </p:nvSpPr>
        <p:spPr bwMode="gray">
          <a:xfrm>
            <a:off x="5184775" y="1525588"/>
            <a:ext cx="2652713" cy="2808287"/>
          </a:xfrm>
          <a:custGeom>
            <a:avLst/>
            <a:gdLst>
              <a:gd name="T0" fmla="*/ 0 w 1633"/>
              <a:gd name="T1" fmla="*/ 0 h 1769"/>
              <a:gd name="T2" fmla="*/ 882932 w 1633"/>
              <a:gd name="T3" fmla="*/ 0 h 1769"/>
              <a:gd name="T4" fmla="*/ 882932 w 1633"/>
              <a:gd name="T5" fmla="*/ 1727201 h 1769"/>
              <a:gd name="T6" fmla="*/ 2447925 w 1633"/>
              <a:gd name="T7" fmla="*/ 1727201 h 1769"/>
              <a:gd name="T8" fmla="*/ 2447925 w 1633"/>
              <a:gd name="T9" fmla="*/ 2808288 h 1769"/>
              <a:gd name="T10" fmla="*/ 0 w 1633"/>
              <a:gd name="T11" fmla="*/ 2808288 h 1769"/>
              <a:gd name="T12" fmla="*/ 0 w 1633"/>
              <a:gd name="T13" fmla="*/ 0 h 1769"/>
              <a:gd name="T14" fmla="*/ 0 60000 65536"/>
              <a:gd name="T15" fmla="*/ 0 60000 65536"/>
              <a:gd name="T16" fmla="*/ 0 60000 65536"/>
              <a:gd name="T17" fmla="*/ 0 60000 65536"/>
              <a:gd name="T18" fmla="*/ 0 60000 65536"/>
              <a:gd name="T19" fmla="*/ 0 60000 65536"/>
              <a:gd name="T20" fmla="*/ 0 60000 65536"/>
              <a:gd name="T21" fmla="*/ 0 w 1633"/>
              <a:gd name="T22" fmla="*/ 0 h 1769"/>
              <a:gd name="T23" fmla="*/ 1633 w 1633"/>
              <a:gd name="T24" fmla="*/ 1769 h 1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3" h="1769">
                <a:moveTo>
                  <a:pt x="0" y="0"/>
                </a:moveTo>
                <a:lnTo>
                  <a:pt x="589" y="0"/>
                </a:lnTo>
                <a:lnTo>
                  <a:pt x="589" y="1088"/>
                </a:lnTo>
                <a:lnTo>
                  <a:pt x="1633" y="1088"/>
                </a:lnTo>
                <a:lnTo>
                  <a:pt x="1633" y="1769"/>
                </a:lnTo>
                <a:lnTo>
                  <a:pt x="0" y="1769"/>
                </a:lnTo>
                <a:lnTo>
                  <a:pt x="0" y="0"/>
                </a:lnTo>
                <a:close/>
              </a:path>
            </a:pathLst>
          </a:custGeom>
          <a:solidFill>
            <a:srgbClr val="04357B"/>
          </a:solidFill>
          <a:ln w="19050">
            <a:solidFill>
              <a:srgbClr val="FFFFFF"/>
            </a:solidFill>
            <a:round/>
            <a:headEnd/>
            <a:tailEnd type="none" w="lg" len="lg"/>
          </a:ln>
        </p:spPr>
        <p:txBody>
          <a:bodyPr wrap="none" lIns="0" tIns="0" rIns="0" bIns="0" anchor="ctr"/>
          <a:lstStyle/>
          <a:p>
            <a:endParaRPr lang="en-US"/>
          </a:p>
        </p:txBody>
      </p:sp>
      <p:sp>
        <p:nvSpPr>
          <p:cNvPr id="29722" name="Rectangle 61"/>
          <p:cNvSpPr>
            <a:spLocks noChangeArrowheads="1"/>
          </p:cNvSpPr>
          <p:nvPr/>
        </p:nvSpPr>
        <p:spPr bwMode="auto">
          <a:xfrm>
            <a:off x="5181600" y="3181350"/>
            <a:ext cx="2811463" cy="1123950"/>
          </a:xfrm>
          <a:prstGeom prst="rect">
            <a:avLst/>
          </a:prstGeom>
          <a:noFill/>
          <a:ln w="25400" algn="ctr">
            <a:noFill/>
            <a:miter lim="800000"/>
            <a:headEnd/>
            <a:tailEnd/>
          </a:ln>
        </p:spPr>
        <p:txBody>
          <a:bodyPr wrap="none" anchor="ctr"/>
          <a:lstStyle/>
          <a:p>
            <a:pPr algn="ctr"/>
            <a:r>
              <a:rPr lang="de-DE" sz="2000">
                <a:solidFill>
                  <a:schemeClr val="bg1"/>
                </a:solidFill>
                <a:latin typeface="Arial Narrow" pitchFamily="34" charset="0"/>
              </a:rPr>
              <a:t>Client dependent</a:t>
            </a:r>
          </a:p>
          <a:p>
            <a:pPr algn="ctr"/>
            <a:r>
              <a:rPr lang="de-DE" sz="2000">
                <a:solidFill>
                  <a:schemeClr val="bg1"/>
                </a:solidFill>
                <a:latin typeface="Arial Narrow" pitchFamily="34" charset="0"/>
              </a:rPr>
              <a:t> Customizing</a:t>
            </a:r>
          </a:p>
        </p:txBody>
      </p:sp>
      <p:sp>
        <p:nvSpPr>
          <p:cNvPr id="29723" name="Rectangle 62"/>
          <p:cNvSpPr>
            <a:spLocks noChangeArrowheads="1"/>
          </p:cNvSpPr>
          <p:nvPr/>
        </p:nvSpPr>
        <p:spPr bwMode="auto">
          <a:xfrm>
            <a:off x="6746875" y="6356350"/>
            <a:ext cx="2497138" cy="215900"/>
          </a:xfrm>
          <a:prstGeom prst="rect">
            <a:avLst/>
          </a:prstGeom>
          <a:noFill/>
          <a:ln w="19050" algn="ctr">
            <a:noFill/>
            <a:miter lim="800000"/>
            <a:headEnd/>
            <a:tailEnd type="none" w="lg" len="lg"/>
          </a:ln>
        </p:spPr>
        <p:txBody>
          <a:bodyPr wrap="none" anchor="ctr"/>
          <a:lstStyle/>
          <a:p>
            <a:r>
              <a:rPr lang="de-DE" sz="1200">
                <a:latin typeface="Arial Narrow" pitchFamily="34" charset="0"/>
              </a:rPr>
              <a:t>Source: Own illustration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1006475" y="71438"/>
            <a:ext cx="7351713" cy="738187"/>
          </a:xfrm>
        </p:spPr>
        <p:txBody>
          <a:bodyPr/>
          <a:lstStyle/>
          <a:p>
            <a:r>
              <a:rPr lang="en-US" sz="3400"/>
              <a:t>Prerequisites for ABAP development</a:t>
            </a:r>
          </a:p>
        </p:txBody>
      </p:sp>
      <p:sp>
        <p:nvSpPr>
          <p:cNvPr id="31746"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pPr marL="609600" indent="-609600">
              <a:buFont typeface="Arial" charset="0"/>
              <a:buAutoNum type="arabicPeriod"/>
            </a:pPr>
            <a:r>
              <a:rPr lang="en-US" sz="2400" dirty="0"/>
              <a:t>Access to repository (is maintained in client settings)</a:t>
            </a:r>
          </a:p>
          <a:p>
            <a:pPr marL="609600" indent="-609600">
              <a:buFont typeface="Arial" charset="0"/>
              <a:buAutoNum type="arabicPeriod"/>
            </a:pPr>
            <a:r>
              <a:rPr lang="en-US" sz="2400" dirty="0"/>
              <a:t>User with development profile and access key</a:t>
            </a:r>
          </a:p>
          <a:p>
            <a:pPr marL="609600" indent="-609600">
              <a:buFont typeface="Arial" charset="0"/>
              <a:buAutoNum type="arabicPeriod"/>
            </a:pPr>
            <a:r>
              <a:rPr lang="en-US" sz="2400" dirty="0"/>
              <a:t>Own package and own transport request</a:t>
            </a:r>
          </a:p>
          <a:p>
            <a:pPr marL="609600" indent="-609600">
              <a:buFont typeface="Arial" charset="0"/>
              <a:buAutoNum type="arabicPeriod"/>
            </a:pPr>
            <a:r>
              <a:rPr lang="en-US" sz="2400" dirty="0"/>
              <a:t>Pay attention to the namespaces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Titel 3"/>
          <p:cNvSpPr>
            <a:spLocks noGrp="1"/>
          </p:cNvSpPr>
          <p:nvPr>
            <p:ph type="title" idx="4294967295"/>
          </p:nvPr>
        </p:nvSpPr>
        <p:spPr>
          <a:xfrm>
            <a:off x="1006475" y="71438"/>
            <a:ext cx="7351713" cy="836612"/>
          </a:xfrm>
        </p:spPr>
        <p:txBody>
          <a:bodyPr/>
          <a:lstStyle/>
          <a:p>
            <a:pPr eaLnBrk="1" hangingPunct="1"/>
            <a:r>
              <a:rPr lang="de-DE" sz="3000"/>
              <a:t>Copyright 2008 UCC TU München </a:t>
            </a:r>
            <a:br>
              <a:rPr lang="de-DE" sz="3000"/>
            </a:br>
            <a:r>
              <a:rPr lang="de-DE" sz="3000"/>
              <a:t>All rights reserved</a:t>
            </a:r>
          </a:p>
        </p:txBody>
      </p:sp>
      <p:sp>
        <p:nvSpPr>
          <p:cNvPr id="19458" name="Rectangle 4"/>
          <p:cNvSpPr>
            <a:spLocks noChangeArrowheads="1"/>
          </p:cNvSpPr>
          <p:nvPr/>
        </p:nvSpPr>
        <p:spPr bwMode="auto">
          <a:xfrm>
            <a:off x="468313" y="1154113"/>
            <a:ext cx="8974137" cy="5443537"/>
          </a:xfrm>
          <a:prstGeom prst="rect">
            <a:avLst/>
          </a:prstGeom>
          <a:noFill/>
          <a:ln w="12700">
            <a:noFill/>
            <a:miter lim="800000"/>
            <a:headEnd/>
            <a:tailEnd/>
          </a:ln>
        </p:spPr>
        <p:txBody>
          <a:bodyPr lIns="0" tIns="0" rIns="0" bIns="0"/>
          <a:lstStyle/>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Weitergabe und Vervielfältigung dieser Publikation oder von Teilen daraus sind, zu welchem Zweck und in welcher Form auch immer, ohne die ausdrückliche schriftliche Genehmigung durch HCC TU München nicht gestattet. In dieser Publikation enthaltene Informationen können ohne vorherige Ankündigung geändert werden.</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Microsoft®, WINDOWS®, NT®, EXCEL®, Word®, PowerPoint® und SQL Server® sind eingetragene Marken der Microsoft Corporation.</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IBM®, DB2®, OS/2®, DB2/6000®, Parallel Sysplex®, MVS/ESA®, RS/6000®, AIX®, S/390®, AS/400®, OS/390® und OS/400® sind eingetragene Marken der IBM Corporation.</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ORACLE® ist eine eingetragene Marke der ORACLE Corporation.</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INFORMIX®-OnLine for SAP und Informix® Dynamic ServerTM sind eingetragene Marken der Informix Software Incorporated. </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UNIX®, X/Open®, OSF/1® und Motif® sind eingetragene Marken der Open Group.</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Citrix®, das Citrix-Logo, ICA®, Program Neighborhood®, MetaFrame®, WinFrame®, VideoFrame®, MultiWin® und andere hier erwähnte Namen von Citrix-Produkten sind Marken von Citrix Systems, Inc.</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HTML, DHTML, XML, XHTML sind Marken oder eingetragene Marken des W3C®, World Wide Web Consortium, Massachusetts Institute of Technology.  </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JAVA® ist eine eingetragene Marke der Sun Microsystems, Inc. </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JAVASCRIPT® ist eine eingetragene Marke der Sun Microsystems, Inc., verwendet unter der Lizenz der von Netscape entwickelten und implementierten Technologie.  </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SAP, SAP Logo, R/2, RIVA, R/3, SAP ArchiveLink, SAP Business Workflow, WebFlow, SAP EarlyWatch, BAPI, SAPPHIRE, Management Cockpit, mySAP, mySAP.com und weitere im Text erwähnte SAP-Produkte und -Dienstleistungen sowie die entsprechenden Logos sind Marken oder eingetragene Marken der SAP AG in Deutschland und anderen Ländern weltweit. MarketSet und Enterprise Buyer sind gemeinsame Marken von SAP Markets und Commerce One. </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Alle anderen Namen von Produkten und Dienstleistungen sind Marken der jeweiligen Firmen.</a:t>
            </a:r>
          </a:p>
          <a:p>
            <a:pPr marL="381000" indent="-266700" eaLnBrk="0" hangingPunct="0">
              <a:lnSpc>
                <a:spcPct val="90000"/>
              </a:lnSpc>
              <a:spcBef>
                <a:spcPct val="50000"/>
              </a:spcBef>
              <a:buClr>
                <a:srgbClr val="333333"/>
              </a:buClr>
              <a:buSzPct val="80000"/>
              <a:buFont typeface="Wingdings" pitchFamily="2" charset="2"/>
              <a:buChar char="n"/>
            </a:pPr>
            <a:r>
              <a:rPr lang="de-DE" sz="1200">
                <a:latin typeface="Calibri" pitchFamily="34" charset="0"/>
              </a:rPr>
              <a:t>Die Verwendung der Screenshots wurde mit dem jeweiligen Eigner abgesprochen.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1006475" y="71438"/>
            <a:ext cx="7351713" cy="738187"/>
          </a:xfrm>
        </p:spPr>
        <p:txBody>
          <a:bodyPr/>
          <a:lstStyle/>
          <a:p>
            <a:r>
              <a:rPr lang="en-US" sz="3400"/>
              <a:t>Prerequisites for ABAP development</a:t>
            </a:r>
          </a:p>
        </p:txBody>
      </p:sp>
      <p:sp>
        <p:nvSpPr>
          <p:cNvPr id="33794" name="Rectangle 3"/>
          <p:cNvSpPr>
            <a:spLocks noGrp="1" noChangeArrowheads="1"/>
          </p:cNvSpPr>
          <p:nvPr>
            <p:ph type="body" idx="1"/>
          </p:nvPr>
        </p:nvSpPr>
        <p:spPr bwMode="auto">
          <a:xfrm>
            <a:off x="495300" y="1052513"/>
            <a:ext cx="8915400" cy="4525962"/>
          </a:xfrm>
          <a:noFill/>
          <a:ln>
            <a:miter lim="800000"/>
            <a:headEnd/>
            <a:tailEnd/>
          </a:ln>
        </p:spPr>
        <p:txBody>
          <a:bodyPr vert="horz" wrap="square" lIns="91440" tIns="45720" rIns="91440" bIns="45720" numCol="1" anchor="t" anchorCtr="0" compatLnSpc="1">
            <a:prstTxWarp prst="textNoShape">
              <a:avLst/>
            </a:prstTxWarp>
          </a:bodyPr>
          <a:lstStyle/>
          <a:p>
            <a:pPr marL="609600" indent="-609600">
              <a:buFont typeface="Arial" charset="0"/>
              <a:buAutoNum type="arabicPeriod"/>
            </a:pPr>
            <a:endParaRPr lang="en-US" sz="2400"/>
          </a:p>
          <a:p>
            <a:pPr marL="609600" indent="-609600">
              <a:buFont typeface="Arial" charset="0"/>
              <a:buAutoNum type="arabicPeriod"/>
            </a:pPr>
            <a:r>
              <a:rPr lang="en-US" sz="2400"/>
              <a:t>Access to repository (is maintained in client settings)</a:t>
            </a:r>
          </a:p>
          <a:p>
            <a:pPr marL="990600" lvl="1" indent="-533400"/>
            <a:r>
              <a:rPr lang="en-US" sz="2400"/>
              <a:t>Access to repository is needed</a:t>
            </a:r>
          </a:p>
          <a:p>
            <a:pPr marL="990600" lvl="1" indent="-533400"/>
            <a:r>
              <a:rPr lang="en-US" sz="2400"/>
              <a:t>Check access in transaction SCC4</a:t>
            </a:r>
          </a:p>
        </p:txBody>
      </p:sp>
      <p:pic>
        <p:nvPicPr>
          <p:cNvPr id="33795" name="Picture 6"/>
          <p:cNvPicPr>
            <a:picLocks noChangeAspect="1" noChangeArrowheads="1"/>
          </p:cNvPicPr>
          <p:nvPr/>
        </p:nvPicPr>
        <p:blipFill>
          <a:blip r:embed="rId3"/>
          <a:srcRect/>
          <a:stretch>
            <a:fillRect/>
          </a:stretch>
        </p:blipFill>
        <p:spPr bwMode="auto">
          <a:xfrm>
            <a:off x="1209675" y="3000375"/>
            <a:ext cx="6942138" cy="3275013"/>
          </a:xfrm>
          <a:prstGeom prst="rect">
            <a:avLst/>
          </a:prstGeom>
          <a:noFill/>
          <a:ln w="9525">
            <a:noFill/>
            <a:miter lim="800000"/>
            <a:headEnd/>
            <a:tailEnd/>
          </a:ln>
        </p:spPr>
      </p:pic>
      <p:sp>
        <p:nvSpPr>
          <p:cNvPr id="33796" name="Rectangle 7"/>
          <p:cNvSpPr>
            <a:spLocks noChangeArrowheads="1"/>
          </p:cNvSpPr>
          <p:nvPr/>
        </p:nvSpPr>
        <p:spPr bwMode="auto">
          <a:xfrm>
            <a:off x="1252538" y="5689600"/>
            <a:ext cx="4602162" cy="503238"/>
          </a:xfrm>
          <a:prstGeom prst="rect">
            <a:avLst/>
          </a:prstGeom>
          <a:noFill/>
          <a:ln w="12700">
            <a:solidFill>
              <a:srgbClr val="FF0000"/>
            </a:solidFill>
            <a:miter lim="800000"/>
            <a:headEnd/>
            <a:tailEnd/>
          </a:ln>
        </p:spPr>
        <p:txBody>
          <a:bodyPr wrap="none" anchor="ctr"/>
          <a:lstStyle/>
          <a:p>
            <a:endParaRPr lang="en-US"/>
          </a:p>
        </p:txBody>
      </p:sp>
      <p:sp>
        <p:nvSpPr>
          <p:cNvPr id="33797" name="Rectangle 8"/>
          <p:cNvSpPr>
            <a:spLocks noChangeArrowheads="1"/>
          </p:cNvSpPr>
          <p:nvPr/>
        </p:nvSpPr>
        <p:spPr bwMode="auto">
          <a:xfrm>
            <a:off x="2655888" y="3984625"/>
            <a:ext cx="2262187" cy="223838"/>
          </a:xfrm>
          <a:prstGeom prst="rect">
            <a:avLst/>
          </a:prstGeom>
          <a:noFill/>
          <a:ln w="12700">
            <a:solidFill>
              <a:srgbClr val="FF0000"/>
            </a:solidFill>
            <a:miter lim="800000"/>
            <a:headEnd/>
            <a:tailEnd/>
          </a:ln>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006475" y="71438"/>
            <a:ext cx="7351713" cy="738187"/>
          </a:xfrm>
        </p:spPr>
        <p:txBody>
          <a:bodyPr/>
          <a:lstStyle/>
          <a:p>
            <a:r>
              <a:rPr lang="en-US" sz="3400"/>
              <a:t>Prerequisites for ABAP development</a:t>
            </a:r>
          </a:p>
        </p:txBody>
      </p:sp>
      <p:sp>
        <p:nvSpPr>
          <p:cNvPr id="35842" name="Rectangle 3"/>
          <p:cNvSpPr>
            <a:spLocks noGrp="1" noChangeArrowheads="1"/>
          </p:cNvSpPr>
          <p:nvPr>
            <p:ph type="body" idx="1"/>
          </p:nvPr>
        </p:nvSpPr>
        <p:spPr bwMode="auto">
          <a:xfrm>
            <a:off x="508000" y="1052513"/>
            <a:ext cx="8915400" cy="5472112"/>
          </a:xfrm>
          <a:noFill/>
          <a:ln>
            <a:miter lim="800000"/>
            <a:headEnd/>
            <a:tailEnd/>
          </a:ln>
        </p:spPr>
        <p:txBody>
          <a:bodyPr vert="horz" wrap="square" lIns="91440" tIns="45720" rIns="91440" bIns="45720" numCol="1" anchor="t" anchorCtr="0" compatLnSpc="1">
            <a:prstTxWarp prst="textNoShape">
              <a:avLst/>
            </a:prstTxWarp>
          </a:bodyPr>
          <a:lstStyle/>
          <a:p>
            <a:pPr marL="609600" indent="-609600">
              <a:buFont typeface="Arial" charset="0"/>
              <a:buAutoNum type="arabicPeriod" startAt="2"/>
            </a:pPr>
            <a:endParaRPr lang="en-US" sz="2400" dirty="0"/>
          </a:p>
          <a:p>
            <a:pPr marL="609600" indent="-609600">
              <a:buFont typeface="Arial" charset="0"/>
              <a:buAutoNum type="arabicPeriod" startAt="2"/>
            </a:pPr>
            <a:r>
              <a:rPr lang="en-US" sz="2400" dirty="0"/>
              <a:t>User with development profile and access key</a:t>
            </a:r>
          </a:p>
          <a:p>
            <a:pPr marL="990600" lvl="1" indent="-533400"/>
            <a:r>
              <a:rPr lang="en-US" sz="2400" dirty="0"/>
              <a:t>The access key allows development of new programs or changes to existing one</a:t>
            </a:r>
          </a:p>
          <a:p>
            <a:pPr marL="990600" lvl="1" indent="-533400"/>
            <a:r>
              <a:rPr lang="en-US" sz="2400" dirty="0"/>
              <a:t>Access key are always username dependent!</a:t>
            </a:r>
          </a:p>
          <a:p>
            <a:pPr marL="990600" lvl="1" indent="-533400"/>
            <a:r>
              <a:rPr lang="en-US" sz="2400" dirty="0"/>
              <a:t>Access keys must be requested from SAP as license cost increase by the number of development users</a:t>
            </a:r>
          </a:p>
          <a:p>
            <a:pPr marL="990600" lvl="1" indent="-533400"/>
            <a:r>
              <a:rPr lang="en-US" sz="2400" dirty="0"/>
              <a:t>Access keys can be obtained from your local UCC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1006475" y="71438"/>
            <a:ext cx="7351713" cy="738187"/>
          </a:xfrm>
        </p:spPr>
        <p:txBody>
          <a:bodyPr/>
          <a:lstStyle/>
          <a:p>
            <a:r>
              <a:rPr lang="en-US" sz="3400"/>
              <a:t>Prerequisites for ABAP development</a:t>
            </a:r>
          </a:p>
        </p:txBody>
      </p:sp>
      <p:sp>
        <p:nvSpPr>
          <p:cNvPr id="37890" name="Rectangle 3"/>
          <p:cNvSpPr>
            <a:spLocks noGrp="1" noChangeArrowheads="1"/>
          </p:cNvSpPr>
          <p:nvPr>
            <p:ph type="body" idx="1"/>
          </p:nvPr>
        </p:nvSpPr>
        <p:spPr bwMode="auto">
          <a:xfrm>
            <a:off x="508000" y="1052513"/>
            <a:ext cx="8915400" cy="5472112"/>
          </a:xfrm>
          <a:noFill/>
          <a:ln>
            <a:miter lim="800000"/>
            <a:headEnd/>
            <a:tailEnd/>
          </a:ln>
        </p:spPr>
        <p:txBody>
          <a:bodyPr vert="horz" wrap="square" lIns="91440" tIns="45720" rIns="91440" bIns="45720" numCol="1" anchor="t" anchorCtr="0" compatLnSpc="1">
            <a:prstTxWarp prst="textNoShape">
              <a:avLst/>
            </a:prstTxWarp>
          </a:bodyPr>
          <a:lstStyle/>
          <a:p>
            <a:pPr marL="609600" indent="-609600">
              <a:buFont typeface="Arial" charset="0"/>
              <a:buNone/>
            </a:pPr>
            <a:endParaRPr lang="en-US" sz="2400"/>
          </a:p>
          <a:p>
            <a:pPr marL="609600" indent="-609600">
              <a:buFont typeface="Arial" charset="0"/>
              <a:buAutoNum type="arabicPeriod" startAt="3"/>
            </a:pPr>
            <a:r>
              <a:rPr lang="en-US" sz="2400"/>
              <a:t>Own package and own transport request</a:t>
            </a:r>
          </a:p>
          <a:p>
            <a:pPr marL="990600" lvl="1" indent="-533400"/>
            <a:r>
              <a:rPr lang="en-US" sz="2400"/>
              <a:t>Own packages enable you to group your developments</a:t>
            </a:r>
          </a:p>
          <a:p>
            <a:pPr marL="990600" lvl="1" indent="-533400"/>
            <a:r>
              <a:rPr lang="en-US" sz="2400"/>
              <a:t>Transport requests enable you to transport new developments to other SAP systems</a:t>
            </a:r>
          </a:p>
          <a:p>
            <a:pPr marL="990600" lvl="1" indent="-533400"/>
            <a:r>
              <a:rPr lang="en-US" sz="2400"/>
              <a:t>You may develop new programs using the local package $TMP, but transport of these developments is not possible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1006475" y="71438"/>
            <a:ext cx="7351713" cy="738187"/>
          </a:xfrm>
        </p:spPr>
        <p:txBody>
          <a:bodyPr/>
          <a:lstStyle/>
          <a:p>
            <a:r>
              <a:rPr lang="en-US" sz="3400"/>
              <a:t>Prerequisites for ABAP development</a:t>
            </a:r>
          </a:p>
        </p:txBody>
      </p:sp>
      <p:sp>
        <p:nvSpPr>
          <p:cNvPr id="39938" name="Rectangle 3"/>
          <p:cNvSpPr>
            <a:spLocks noGrp="1" noChangeArrowheads="1"/>
          </p:cNvSpPr>
          <p:nvPr>
            <p:ph type="body" idx="1"/>
          </p:nvPr>
        </p:nvSpPr>
        <p:spPr bwMode="auto">
          <a:xfrm>
            <a:off x="508000" y="1052513"/>
            <a:ext cx="8915400" cy="5472112"/>
          </a:xfrm>
          <a:noFill/>
          <a:ln>
            <a:miter lim="800000"/>
            <a:headEnd/>
            <a:tailEnd/>
          </a:ln>
        </p:spPr>
        <p:txBody>
          <a:bodyPr vert="horz" wrap="square" lIns="91440" tIns="45720" rIns="91440" bIns="45720" numCol="1" anchor="t" anchorCtr="0" compatLnSpc="1">
            <a:prstTxWarp prst="textNoShape">
              <a:avLst/>
            </a:prstTxWarp>
          </a:bodyPr>
          <a:lstStyle/>
          <a:p>
            <a:pPr marL="609600" indent="-609600">
              <a:buFont typeface="Arial" charset="0"/>
              <a:buNone/>
            </a:pPr>
            <a:endParaRPr lang="en-US" sz="2400"/>
          </a:p>
          <a:p>
            <a:pPr marL="609600" indent="-609600">
              <a:buFont typeface="Arial" charset="0"/>
              <a:buAutoNum type="arabicPeriod" startAt="4"/>
            </a:pPr>
            <a:r>
              <a:rPr lang="en-US" sz="2400"/>
              <a:t>Pay attention to the namespaces</a:t>
            </a:r>
          </a:p>
          <a:p>
            <a:pPr marL="990600" lvl="1" indent="-533400"/>
            <a:r>
              <a:rPr lang="en-US" sz="2400"/>
              <a:t>Only use namespace Y and Z, e.g. ZZ_* or YY_* as these are customer namespaces</a:t>
            </a:r>
          </a:p>
          <a:p>
            <a:pPr marL="990600" lvl="1" indent="-533400"/>
            <a:r>
              <a:rPr lang="en-US" sz="2400"/>
              <a:t>SAP uses namespace from A to X for own programs and implementations</a:t>
            </a:r>
          </a:p>
          <a:p>
            <a:pPr marL="990600" lvl="1" indent="-533400"/>
            <a:r>
              <a:rPr lang="en-US" sz="2400"/>
              <a:t>Changing SAP objects is not possible unless you have a modification key</a:t>
            </a:r>
          </a:p>
          <a:p>
            <a:pPr marL="609600" indent="-609600"/>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1006475" y="71438"/>
            <a:ext cx="7351713" cy="738187"/>
          </a:xfrm>
        </p:spPr>
        <p:txBody>
          <a:bodyPr/>
          <a:lstStyle/>
          <a:p>
            <a:r>
              <a:rPr lang="en-US"/>
              <a:t>Transport of ABAP developments</a:t>
            </a:r>
          </a:p>
        </p:txBody>
      </p:sp>
      <p:sp>
        <p:nvSpPr>
          <p:cNvPr id="41986" name="AutoShape 5"/>
          <p:cNvSpPr>
            <a:spLocks noChangeArrowheads="1"/>
          </p:cNvSpPr>
          <p:nvPr/>
        </p:nvSpPr>
        <p:spPr bwMode="gray">
          <a:xfrm>
            <a:off x="6904038" y="1917700"/>
            <a:ext cx="2417762" cy="1800225"/>
          </a:xfrm>
          <a:prstGeom prst="roundRect">
            <a:avLst>
              <a:gd name="adj" fmla="val 16667"/>
            </a:avLst>
          </a:prstGeom>
          <a:solidFill>
            <a:srgbClr val="F0AB00"/>
          </a:solidFill>
          <a:ln w="19050" algn="ctr">
            <a:solidFill>
              <a:schemeClr val="bg1"/>
            </a:solidFill>
            <a:round/>
            <a:headEnd/>
            <a:tailEnd type="none" w="lg" len="lg"/>
          </a:ln>
        </p:spPr>
        <p:txBody>
          <a:bodyPr wrap="none" lIns="0" tIns="0" rIns="0" bIns="0" anchor="ctr"/>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Production </a:t>
            </a:r>
          </a:p>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System (PROD)</a:t>
            </a:r>
          </a:p>
          <a:p>
            <a:pPr algn="ctr">
              <a:buClr>
                <a:srgbClr val="44697D"/>
              </a:buClr>
              <a:buSzPct val="80000"/>
              <a:buFont typeface="Wingdings" pitchFamily="2" charset="2"/>
              <a:buNone/>
            </a:pPr>
            <a:endParaRPr lang="de-DE" sz="2000">
              <a:solidFill>
                <a:schemeClr val="bg1"/>
              </a:solidFill>
              <a:ea typeface="Arial Unicode MS" pitchFamily="34" charset="-128"/>
              <a:cs typeface="Arial Unicode MS" pitchFamily="34" charset="-128"/>
            </a:endParaRPr>
          </a:p>
        </p:txBody>
      </p:sp>
      <p:sp>
        <p:nvSpPr>
          <p:cNvPr id="41987" name="AutoShape 6"/>
          <p:cNvSpPr>
            <a:spLocks noChangeArrowheads="1"/>
          </p:cNvSpPr>
          <p:nvPr/>
        </p:nvSpPr>
        <p:spPr bwMode="gray">
          <a:xfrm>
            <a:off x="3783013" y="1917700"/>
            <a:ext cx="2419350" cy="1800225"/>
          </a:xfrm>
          <a:prstGeom prst="roundRect">
            <a:avLst>
              <a:gd name="adj" fmla="val 16667"/>
            </a:avLst>
          </a:prstGeom>
          <a:solidFill>
            <a:srgbClr val="F0AB00"/>
          </a:solidFill>
          <a:ln w="19050" algn="ctr">
            <a:solidFill>
              <a:schemeClr val="bg1"/>
            </a:solidFill>
            <a:round/>
            <a:headEnd/>
            <a:tailEnd type="none" w="lg" len="lg"/>
          </a:ln>
        </p:spPr>
        <p:txBody>
          <a:bodyPr wrap="none" lIns="0" tIns="0" rIns="0" bIns="0" anchor="ctr"/>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Quality Assurance</a:t>
            </a:r>
          </a:p>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System (QAS)</a:t>
            </a:r>
          </a:p>
          <a:p>
            <a:pPr algn="ctr">
              <a:buClr>
                <a:srgbClr val="44697D"/>
              </a:buClr>
              <a:buSzPct val="80000"/>
              <a:buFont typeface="Wingdings" pitchFamily="2" charset="2"/>
              <a:buNone/>
            </a:pPr>
            <a:endParaRPr lang="de-DE" sz="2000">
              <a:solidFill>
                <a:schemeClr val="bg1"/>
              </a:solidFill>
              <a:ea typeface="Arial Unicode MS" pitchFamily="34" charset="-128"/>
              <a:cs typeface="Arial Unicode MS" pitchFamily="34" charset="-128"/>
            </a:endParaRPr>
          </a:p>
        </p:txBody>
      </p:sp>
      <p:sp>
        <p:nvSpPr>
          <p:cNvPr id="41988" name="AutoShape 7"/>
          <p:cNvSpPr>
            <a:spLocks noChangeArrowheads="1"/>
          </p:cNvSpPr>
          <p:nvPr/>
        </p:nvSpPr>
        <p:spPr bwMode="gray">
          <a:xfrm>
            <a:off x="661988" y="1917700"/>
            <a:ext cx="2417762" cy="1800225"/>
          </a:xfrm>
          <a:prstGeom prst="roundRect">
            <a:avLst>
              <a:gd name="adj" fmla="val 16667"/>
            </a:avLst>
          </a:prstGeom>
          <a:solidFill>
            <a:srgbClr val="F0AB00"/>
          </a:solidFill>
          <a:ln w="19050" algn="ctr">
            <a:solidFill>
              <a:schemeClr val="bg1"/>
            </a:solidFill>
            <a:round/>
            <a:headEnd/>
            <a:tailEnd type="none" w="lg" len="lg"/>
          </a:ln>
        </p:spPr>
        <p:txBody>
          <a:bodyPr wrap="none" lIns="0" tIns="0" rIns="0" bIns="0" anchor="ctr"/>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Development</a:t>
            </a:r>
          </a:p>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System (DEV)</a:t>
            </a:r>
          </a:p>
          <a:p>
            <a:pPr algn="ctr">
              <a:buClr>
                <a:srgbClr val="44697D"/>
              </a:buClr>
              <a:buSzPct val="80000"/>
              <a:buFont typeface="Wingdings" pitchFamily="2" charset="2"/>
              <a:buNone/>
            </a:pPr>
            <a:endParaRPr lang="de-DE" sz="2000">
              <a:solidFill>
                <a:schemeClr val="bg1"/>
              </a:solidFill>
              <a:ea typeface="Arial Unicode MS" pitchFamily="34" charset="-128"/>
              <a:cs typeface="Arial Unicode MS" pitchFamily="34" charset="-128"/>
            </a:endParaRPr>
          </a:p>
        </p:txBody>
      </p:sp>
      <p:pic>
        <p:nvPicPr>
          <p:cNvPr id="41989" name="Picture 8" descr="j0199727"/>
          <p:cNvPicPr>
            <a:picLocks noChangeAspect="1" noChangeArrowheads="1"/>
          </p:cNvPicPr>
          <p:nvPr/>
        </p:nvPicPr>
        <p:blipFill>
          <a:blip r:embed="rId3"/>
          <a:srcRect/>
          <a:stretch>
            <a:fillRect/>
          </a:stretch>
        </p:blipFill>
        <p:spPr bwMode="auto">
          <a:xfrm>
            <a:off x="1520825" y="2935288"/>
            <a:ext cx="781050" cy="709612"/>
          </a:xfrm>
          <a:prstGeom prst="rect">
            <a:avLst/>
          </a:prstGeom>
          <a:noFill/>
          <a:ln w="9525">
            <a:noFill/>
            <a:miter lim="800000"/>
            <a:headEnd/>
            <a:tailEnd/>
          </a:ln>
        </p:spPr>
      </p:pic>
      <p:grpSp>
        <p:nvGrpSpPr>
          <p:cNvPr id="41990" name="Group 9"/>
          <p:cNvGrpSpPr>
            <a:grpSpLocks noChangeAspect="1"/>
          </p:cNvGrpSpPr>
          <p:nvPr/>
        </p:nvGrpSpPr>
        <p:grpSpPr bwMode="auto">
          <a:xfrm>
            <a:off x="7850188" y="2924175"/>
            <a:ext cx="696912" cy="792163"/>
            <a:chOff x="3735" y="2251"/>
            <a:chExt cx="604" cy="744"/>
          </a:xfrm>
        </p:grpSpPr>
        <p:sp>
          <p:nvSpPr>
            <p:cNvPr id="41996" name="AutoShape 10"/>
            <p:cNvSpPr>
              <a:spLocks noChangeAspect="1" noChangeArrowheads="1" noTextEdit="1"/>
            </p:cNvSpPr>
            <p:nvPr/>
          </p:nvSpPr>
          <p:spPr bwMode="auto">
            <a:xfrm>
              <a:off x="3735" y="2251"/>
              <a:ext cx="604" cy="744"/>
            </a:xfrm>
            <a:prstGeom prst="rect">
              <a:avLst/>
            </a:prstGeom>
            <a:noFill/>
            <a:ln w="9525">
              <a:noFill/>
              <a:miter lim="800000"/>
              <a:headEnd/>
              <a:tailEnd/>
            </a:ln>
          </p:spPr>
          <p:txBody>
            <a:bodyPr/>
            <a:lstStyle/>
            <a:p>
              <a:endParaRPr lang="en-US"/>
            </a:p>
          </p:txBody>
        </p:sp>
        <p:sp>
          <p:nvSpPr>
            <p:cNvPr id="41997" name="Freeform 11"/>
            <p:cNvSpPr>
              <a:spLocks/>
            </p:cNvSpPr>
            <p:nvPr/>
          </p:nvSpPr>
          <p:spPr bwMode="auto">
            <a:xfrm>
              <a:off x="3735" y="2251"/>
              <a:ext cx="508" cy="744"/>
            </a:xfrm>
            <a:custGeom>
              <a:avLst/>
              <a:gdLst>
                <a:gd name="T0" fmla="*/ 0 w 1525"/>
                <a:gd name="T1" fmla="*/ 0 h 2232"/>
                <a:gd name="T2" fmla="*/ 508 w 1525"/>
                <a:gd name="T3" fmla="*/ 38 h 2232"/>
                <a:gd name="T4" fmla="*/ 508 w 1525"/>
                <a:gd name="T5" fmla="*/ 698 h 2232"/>
                <a:gd name="T6" fmla="*/ 0 w 1525"/>
                <a:gd name="T7" fmla="*/ 744 h 2232"/>
                <a:gd name="T8" fmla="*/ 0 w 1525"/>
                <a:gd name="T9" fmla="*/ 0 h 2232"/>
                <a:gd name="T10" fmla="*/ 0 60000 65536"/>
                <a:gd name="T11" fmla="*/ 0 60000 65536"/>
                <a:gd name="T12" fmla="*/ 0 60000 65536"/>
                <a:gd name="T13" fmla="*/ 0 60000 65536"/>
                <a:gd name="T14" fmla="*/ 0 60000 65536"/>
                <a:gd name="T15" fmla="*/ 0 w 1525"/>
                <a:gd name="T16" fmla="*/ 0 h 2232"/>
                <a:gd name="T17" fmla="*/ 1525 w 1525"/>
                <a:gd name="T18" fmla="*/ 2232 h 2232"/>
              </a:gdLst>
              <a:ahLst/>
              <a:cxnLst>
                <a:cxn ang="T10">
                  <a:pos x="T0" y="T1"/>
                </a:cxn>
                <a:cxn ang="T11">
                  <a:pos x="T2" y="T3"/>
                </a:cxn>
                <a:cxn ang="T12">
                  <a:pos x="T4" y="T5"/>
                </a:cxn>
                <a:cxn ang="T13">
                  <a:pos x="T6" y="T7"/>
                </a:cxn>
                <a:cxn ang="T14">
                  <a:pos x="T8" y="T9"/>
                </a:cxn>
              </a:cxnLst>
              <a:rect l="T15" t="T16" r="T17" b="T18"/>
              <a:pathLst>
                <a:path w="1525" h="2232">
                  <a:moveTo>
                    <a:pt x="0" y="0"/>
                  </a:moveTo>
                  <a:lnTo>
                    <a:pt x="1525" y="113"/>
                  </a:lnTo>
                  <a:lnTo>
                    <a:pt x="1525" y="2093"/>
                  </a:lnTo>
                  <a:lnTo>
                    <a:pt x="0" y="2232"/>
                  </a:lnTo>
                  <a:lnTo>
                    <a:pt x="0" y="0"/>
                  </a:lnTo>
                  <a:close/>
                </a:path>
              </a:pathLst>
            </a:custGeom>
            <a:solidFill>
              <a:srgbClr val="B2D1B2"/>
            </a:solidFill>
            <a:ln w="9525">
              <a:noFill/>
              <a:round/>
              <a:headEnd/>
              <a:tailEnd/>
            </a:ln>
          </p:spPr>
          <p:txBody>
            <a:bodyPr/>
            <a:lstStyle/>
            <a:p>
              <a:endParaRPr lang="en-US"/>
            </a:p>
          </p:txBody>
        </p:sp>
        <p:sp>
          <p:nvSpPr>
            <p:cNvPr id="41998" name="Freeform 12"/>
            <p:cNvSpPr>
              <a:spLocks/>
            </p:cNvSpPr>
            <p:nvPr/>
          </p:nvSpPr>
          <p:spPr bwMode="auto">
            <a:xfrm>
              <a:off x="3740" y="2255"/>
              <a:ext cx="499" cy="735"/>
            </a:xfrm>
            <a:custGeom>
              <a:avLst/>
              <a:gdLst>
                <a:gd name="T0" fmla="*/ 499 w 1496"/>
                <a:gd name="T1" fmla="*/ 690 h 2204"/>
                <a:gd name="T2" fmla="*/ 499 w 1496"/>
                <a:gd name="T3" fmla="*/ 38 h 2204"/>
                <a:gd name="T4" fmla="*/ 0 w 1496"/>
                <a:gd name="T5" fmla="*/ 0 h 2204"/>
                <a:gd name="T6" fmla="*/ 0 w 1496"/>
                <a:gd name="T7" fmla="*/ 735 h 2204"/>
                <a:gd name="T8" fmla="*/ 499 w 1496"/>
                <a:gd name="T9" fmla="*/ 690 h 2204"/>
                <a:gd name="T10" fmla="*/ 0 60000 65536"/>
                <a:gd name="T11" fmla="*/ 0 60000 65536"/>
                <a:gd name="T12" fmla="*/ 0 60000 65536"/>
                <a:gd name="T13" fmla="*/ 0 60000 65536"/>
                <a:gd name="T14" fmla="*/ 0 60000 65536"/>
                <a:gd name="T15" fmla="*/ 0 w 1496"/>
                <a:gd name="T16" fmla="*/ 0 h 2204"/>
                <a:gd name="T17" fmla="*/ 1496 w 1496"/>
                <a:gd name="T18" fmla="*/ 2204 h 2204"/>
              </a:gdLst>
              <a:ahLst/>
              <a:cxnLst>
                <a:cxn ang="T10">
                  <a:pos x="T0" y="T1"/>
                </a:cxn>
                <a:cxn ang="T11">
                  <a:pos x="T2" y="T3"/>
                </a:cxn>
                <a:cxn ang="T12">
                  <a:pos x="T4" y="T5"/>
                </a:cxn>
                <a:cxn ang="T13">
                  <a:pos x="T6" y="T7"/>
                </a:cxn>
                <a:cxn ang="T14">
                  <a:pos x="T8" y="T9"/>
                </a:cxn>
              </a:cxnLst>
              <a:rect l="T15" t="T16" r="T17" b="T18"/>
              <a:pathLst>
                <a:path w="1496" h="2204">
                  <a:moveTo>
                    <a:pt x="1496" y="2069"/>
                  </a:moveTo>
                  <a:lnTo>
                    <a:pt x="1496" y="113"/>
                  </a:lnTo>
                  <a:lnTo>
                    <a:pt x="0" y="0"/>
                  </a:lnTo>
                  <a:lnTo>
                    <a:pt x="0" y="2204"/>
                  </a:lnTo>
                  <a:lnTo>
                    <a:pt x="1496" y="2069"/>
                  </a:lnTo>
                  <a:close/>
                </a:path>
              </a:pathLst>
            </a:custGeom>
            <a:solidFill>
              <a:srgbClr val="FFFFFF"/>
            </a:solidFill>
            <a:ln w="9525">
              <a:noFill/>
              <a:round/>
              <a:headEnd/>
              <a:tailEnd/>
            </a:ln>
          </p:spPr>
          <p:txBody>
            <a:bodyPr/>
            <a:lstStyle/>
            <a:p>
              <a:endParaRPr lang="en-US"/>
            </a:p>
          </p:txBody>
        </p:sp>
        <p:sp>
          <p:nvSpPr>
            <p:cNvPr id="41999" name="Freeform 13"/>
            <p:cNvSpPr>
              <a:spLocks/>
            </p:cNvSpPr>
            <p:nvPr/>
          </p:nvSpPr>
          <p:spPr bwMode="auto">
            <a:xfrm>
              <a:off x="3748" y="2262"/>
              <a:ext cx="482" cy="719"/>
            </a:xfrm>
            <a:custGeom>
              <a:avLst/>
              <a:gdLst>
                <a:gd name="T0" fmla="*/ 0 w 1447"/>
                <a:gd name="T1" fmla="*/ 0 h 2156"/>
                <a:gd name="T2" fmla="*/ 482 w 1447"/>
                <a:gd name="T3" fmla="*/ 36 h 2156"/>
                <a:gd name="T4" fmla="*/ 482 w 1447"/>
                <a:gd name="T5" fmla="*/ 675 h 2156"/>
                <a:gd name="T6" fmla="*/ 0 w 1447"/>
                <a:gd name="T7" fmla="*/ 719 h 2156"/>
                <a:gd name="T8" fmla="*/ 0 w 1447"/>
                <a:gd name="T9" fmla="*/ 0 h 2156"/>
                <a:gd name="T10" fmla="*/ 0 60000 65536"/>
                <a:gd name="T11" fmla="*/ 0 60000 65536"/>
                <a:gd name="T12" fmla="*/ 0 60000 65536"/>
                <a:gd name="T13" fmla="*/ 0 60000 65536"/>
                <a:gd name="T14" fmla="*/ 0 60000 65536"/>
                <a:gd name="T15" fmla="*/ 0 w 1447"/>
                <a:gd name="T16" fmla="*/ 0 h 2156"/>
                <a:gd name="T17" fmla="*/ 1447 w 1447"/>
                <a:gd name="T18" fmla="*/ 2156 h 2156"/>
              </a:gdLst>
              <a:ahLst/>
              <a:cxnLst>
                <a:cxn ang="T10">
                  <a:pos x="T0" y="T1"/>
                </a:cxn>
                <a:cxn ang="T11">
                  <a:pos x="T2" y="T3"/>
                </a:cxn>
                <a:cxn ang="T12">
                  <a:pos x="T4" y="T5"/>
                </a:cxn>
                <a:cxn ang="T13">
                  <a:pos x="T6" y="T7"/>
                </a:cxn>
                <a:cxn ang="T14">
                  <a:pos x="T8" y="T9"/>
                </a:cxn>
              </a:cxnLst>
              <a:rect l="T15" t="T16" r="T17" b="T18"/>
              <a:pathLst>
                <a:path w="1447" h="2156">
                  <a:moveTo>
                    <a:pt x="0" y="0"/>
                  </a:moveTo>
                  <a:lnTo>
                    <a:pt x="1447" y="109"/>
                  </a:lnTo>
                  <a:lnTo>
                    <a:pt x="1447" y="2025"/>
                  </a:lnTo>
                  <a:lnTo>
                    <a:pt x="0" y="2156"/>
                  </a:lnTo>
                  <a:lnTo>
                    <a:pt x="0" y="0"/>
                  </a:lnTo>
                  <a:close/>
                </a:path>
              </a:pathLst>
            </a:custGeom>
            <a:solidFill>
              <a:srgbClr val="B2D1B2"/>
            </a:solidFill>
            <a:ln w="9525">
              <a:noFill/>
              <a:round/>
              <a:headEnd/>
              <a:tailEnd/>
            </a:ln>
          </p:spPr>
          <p:txBody>
            <a:bodyPr/>
            <a:lstStyle/>
            <a:p>
              <a:endParaRPr lang="en-US"/>
            </a:p>
          </p:txBody>
        </p:sp>
        <p:sp>
          <p:nvSpPr>
            <p:cNvPr id="42000" name="Freeform 14"/>
            <p:cNvSpPr>
              <a:spLocks/>
            </p:cNvSpPr>
            <p:nvPr/>
          </p:nvSpPr>
          <p:spPr bwMode="auto">
            <a:xfrm>
              <a:off x="3756" y="2269"/>
              <a:ext cx="467" cy="705"/>
            </a:xfrm>
            <a:custGeom>
              <a:avLst/>
              <a:gdLst>
                <a:gd name="T0" fmla="*/ 467 w 1403"/>
                <a:gd name="T1" fmla="*/ 662 h 2114"/>
                <a:gd name="T2" fmla="*/ 467 w 1403"/>
                <a:gd name="T3" fmla="*/ 35 h 2114"/>
                <a:gd name="T4" fmla="*/ 0 w 1403"/>
                <a:gd name="T5" fmla="*/ 0 h 2114"/>
                <a:gd name="T6" fmla="*/ 0 w 1403"/>
                <a:gd name="T7" fmla="*/ 705 h 2114"/>
                <a:gd name="T8" fmla="*/ 467 w 1403"/>
                <a:gd name="T9" fmla="*/ 662 h 2114"/>
                <a:gd name="T10" fmla="*/ 0 60000 65536"/>
                <a:gd name="T11" fmla="*/ 0 60000 65536"/>
                <a:gd name="T12" fmla="*/ 0 60000 65536"/>
                <a:gd name="T13" fmla="*/ 0 60000 65536"/>
                <a:gd name="T14" fmla="*/ 0 60000 65536"/>
                <a:gd name="T15" fmla="*/ 0 w 1403"/>
                <a:gd name="T16" fmla="*/ 0 h 2114"/>
                <a:gd name="T17" fmla="*/ 1403 w 1403"/>
                <a:gd name="T18" fmla="*/ 2114 h 2114"/>
              </a:gdLst>
              <a:ahLst/>
              <a:cxnLst>
                <a:cxn ang="T10">
                  <a:pos x="T0" y="T1"/>
                </a:cxn>
                <a:cxn ang="T11">
                  <a:pos x="T2" y="T3"/>
                </a:cxn>
                <a:cxn ang="T12">
                  <a:pos x="T4" y="T5"/>
                </a:cxn>
                <a:cxn ang="T13">
                  <a:pos x="T6" y="T7"/>
                </a:cxn>
                <a:cxn ang="T14">
                  <a:pos x="T8" y="T9"/>
                </a:cxn>
              </a:cxnLst>
              <a:rect l="T15" t="T16" r="T17" b="T18"/>
              <a:pathLst>
                <a:path w="1403" h="2114">
                  <a:moveTo>
                    <a:pt x="1403" y="1986"/>
                  </a:moveTo>
                  <a:lnTo>
                    <a:pt x="1403" y="106"/>
                  </a:lnTo>
                  <a:lnTo>
                    <a:pt x="0" y="0"/>
                  </a:lnTo>
                  <a:lnTo>
                    <a:pt x="0" y="2114"/>
                  </a:lnTo>
                  <a:lnTo>
                    <a:pt x="1403" y="1986"/>
                  </a:lnTo>
                  <a:close/>
                </a:path>
              </a:pathLst>
            </a:custGeom>
            <a:solidFill>
              <a:srgbClr val="FFFFFF"/>
            </a:solidFill>
            <a:ln w="9525">
              <a:noFill/>
              <a:round/>
              <a:headEnd/>
              <a:tailEnd/>
            </a:ln>
          </p:spPr>
          <p:txBody>
            <a:bodyPr/>
            <a:lstStyle/>
            <a:p>
              <a:endParaRPr lang="en-US"/>
            </a:p>
          </p:txBody>
        </p:sp>
        <p:sp>
          <p:nvSpPr>
            <p:cNvPr id="42001" name="Freeform 15"/>
            <p:cNvSpPr>
              <a:spLocks/>
            </p:cNvSpPr>
            <p:nvPr/>
          </p:nvSpPr>
          <p:spPr bwMode="auto">
            <a:xfrm>
              <a:off x="3765" y="2282"/>
              <a:ext cx="446" cy="682"/>
            </a:xfrm>
            <a:custGeom>
              <a:avLst/>
              <a:gdLst>
                <a:gd name="T0" fmla="*/ 446 w 1337"/>
                <a:gd name="T1" fmla="*/ 641 h 2046"/>
                <a:gd name="T2" fmla="*/ 0 w 1337"/>
                <a:gd name="T3" fmla="*/ 682 h 2046"/>
                <a:gd name="T4" fmla="*/ 0 w 1337"/>
                <a:gd name="T5" fmla="*/ 0 h 2046"/>
                <a:gd name="T6" fmla="*/ 446 w 1337"/>
                <a:gd name="T7" fmla="*/ 33 h 2046"/>
                <a:gd name="T8" fmla="*/ 446 w 1337"/>
                <a:gd name="T9" fmla="*/ 641 h 2046"/>
                <a:gd name="T10" fmla="*/ 0 60000 65536"/>
                <a:gd name="T11" fmla="*/ 0 60000 65536"/>
                <a:gd name="T12" fmla="*/ 0 60000 65536"/>
                <a:gd name="T13" fmla="*/ 0 60000 65536"/>
                <a:gd name="T14" fmla="*/ 0 60000 65536"/>
                <a:gd name="T15" fmla="*/ 0 w 1337"/>
                <a:gd name="T16" fmla="*/ 0 h 2046"/>
                <a:gd name="T17" fmla="*/ 1337 w 1337"/>
                <a:gd name="T18" fmla="*/ 2046 h 2046"/>
              </a:gdLst>
              <a:ahLst/>
              <a:cxnLst>
                <a:cxn ang="T10">
                  <a:pos x="T0" y="T1"/>
                </a:cxn>
                <a:cxn ang="T11">
                  <a:pos x="T2" y="T3"/>
                </a:cxn>
                <a:cxn ang="T12">
                  <a:pos x="T4" y="T5"/>
                </a:cxn>
                <a:cxn ang="T13">
                  <a:pos x="T6" y="T7"/>
                </a:cxn>
                <a:cxn ang="T14">
                  <a:pos x="T8" y="T9"/>
                </a:cxn>
              </a:cxnLst>
              <a:rect l="T15" t="T16" r="T17" b="T18"/>
              <a:pathLst>
                <a:path w="1337" h="2046">
                  <a:moveTo>
                    <a:pt x="1337" y="1922"/>
                  </a:moveTo>
                  <a:lnTo>
                    <a:pt x="0" y="2046"/>
                  </a:lnTo>
                  <a:lnTo>
                    <a:pt x="0" y="0"/>
                  </a:lnTo>
                  <a:lnTo>
                    <a:pt x="1337" y="100"/>
                  </a:lnTo>
                  <a:lnTo>
                    <a:pt x="1337" y="1922"/>
                  </a:lnTo>
                  <a:close/>
                </a:path>
              </a:pathLst>
            </a:custGeom>
            <a:solidFill>
              <a:srgbClr val="B2D1B2"/>
            </a:solidFill>
            <a:ln w="9525">
              <a:noFill/>
              <a:round/>
              <a:headEnd/>
              <a:tailEnd/>
            </a:ln>
          </p:spPr>
          <p:txBody>
            <a:bodyPr/>
            <a:lstStyle/>
            <a:p>
              <a:endParaRPr lang="en-US"/>
            </a:p>
          </p:txBody>
        </p:sp>
        <p:sp>
          <p:nvSpPr>
            <p:cNvPr id="42002" name="Freeform 16"/>
            <p:cNvSpPr>
              <a:spLocks/>
            </p:cNvSpPr>
            <p:nvPr/>
          </p:nvSpPr>
          <p:spPr bwMode="auto">
            <a:xfrm>
              <a:off x="3765" y="2282"/>
              <a:ext cx="446" cy="682"/>
            </a:xfrm>
            <a:custGeom>
              <a:avLst/>
              <a:gdLst>
                <a:gd name="T0" fmla="*/ 446 w 1337"/>
                <a:gd name="T1" fmla="*/ 641 h 2046"/>
                <a:gd name="T2" fmla="*/ 0 w 1337"/>
                <a:gd name="T3" fmla="*/ 682 h 2046"/>
                <a:gd name="T4" fmla="*/ 0 w 1337"/>
                <a:gd name="T5" fmla="*/ 0 h 2046"/>
                <a:gd name="T6" fmla="*/ 446 w 1337"/>
                <a:gd name="T7" fmla="*/ 33 h 2046"/>
                <a:gd name="T8" fmla="*/ 446 w 1337"/>
                <a:gd name="T9" fmla="*/ 641 h 2046"/>
                <a:gd name="T10" fmla="*/ 0 60000 65536"/>
                <a:gd name="T11" fmla="*/ 0 60000 65536"/>
                <a:gd name="T12" fmla="*/ 0 60000 65536"/>
                <a:gd name="T13" fmla="*/ 0 60000 65536"/>
                <a:gd name="T14" fmla="*/ 0 60000 65536"/>
                <a:gd name="T15" fmla="*/ 0 w 1337"/>
                <a:gd name="T16" fmla="*/ 0 h 2046"/>
                <a:gd name="T17" fmla="*/ 1337 w 1337"/>
                <a:gd name="T18" fmla="*/ 2046 h 2046"/>
              </a:gdLst>
              <a:ahLst/>
              <a:cxnLst>
                <a:cxn ang="T10">
                  <a:pos x="T0" y="T1"/>
                </a:cxn>
                <a:cxn ang="T11">
                  <a:pos x="T2" y="T3"/>
                </a:cxn>
                <a:cxn ang="T12">
                  <a:pos x="T4" y="T5"/>
                </a:cxn>
                <a:cxn ang="T13">
                  <a:pos x="T6" y="T7"/>
                </a:cxn>
                <a:cxn ang="T14">
                  <a:pos x="T8" y="T9"/>
                </a:cxn>
              </a:cxnLst>
              <a:rect l="T15" t="T16" r="T17" b="T18"/>
              <a:pathLst>
                <a:path w="1337" h="2046">
                  <a:moveTo>
                    <a:pt x="1337" y="1922"/>
                  </a:moveTo>
                  <a:lnTo>
                    <a:pt x="0" y="2046"/>
                  </a:lnTo>
                  <a:lnTo>
                    <a:pt x="0" y="0"/>
                  </a:lnTo>
                  <a:lnTo>
                    <a:pt x="1337" y="100"/>
                  </a:lnTo>
                  <a:lnTo>
                    <a:pt x="1337" y="1922"/>
                  </a:lnTo>
                  <a:close/>
                </a:path>
              </a:pathLst>
            </a:custGeom>
            <a:solidFill>
              <a:srgbClr val="B2D1B2"/>
            </a:solidFill>
            <a:ln w="9525">
              <a:noFill/>
              <a:round/>
              <a:headEnd/>
              <a:tailEnd/>
            </a:ln>
          </p:spPr>
          <p:txBody>
            <a:bodyPr/>
            <a:lstStyle/>
            <a:p>
              <a:endParaRPr lang="en-US"/>
            </a:p>
          </p:txBody>
        </p:sp>
        <p:sp>
          <p:nvSpPr>
            <p:cNvPr id="42003" name="Freeform 17"/>
            <p:cNvSpPr>
              <a:spLocks/>
            </p:cNvSpPr>
            <p:nvPr/>
          </p:nvSpPr>
          <p:spPr bwMode="auto">
            <a:xfrm>
              <a:off x="3797" y="2319"/>
              <a:ext cx="194" cy="152"/>
            </a:xfrm>
            <a:custGeom>
              <a:avLst/>
              <a:gdLst>
                <a:gd name="T0" fmla="*/ 107 w 580"/>
                <a:gd name="T1" fmla="*/ 152 h 458"/>
                <a:gd name="T2" fmla="*/ 126 w 580"/>
                <a:gd name="T3" fmla="*/ 149 h 458"/>
                <a:gd name="T4" fmla="*/ 143 w 580"/>
                <a:gd name="T5" fmla="*/ 143 h 458"/>
                <a:gd name="T6" fmla="*/ 159 w 580"/>
                <a:gd name="T7" fmla="*/ 135 h 458"/>
                <a:gd name="T8" fmla="*/ 172 w 580"/>
                <a:gd name="T9" fmla="*/ 124 h 458"/>
                <a:gd name="T10" fmla="*/ 182 w 580"/>
                <a:gd name="T11" fmla="*/ 112 h 458"/>
                <a:gd name="T12" fmla="*/ 189 w 580"/>
                <a:gd name="T13" fmla="*/ 99 h 458"/>
                <a:gd name="T14" fmla="*/ 193 w 580"/>
                <a:gd name="T15" fmla="*/ 84 h 458"/>
                <a:gd name="T16" fmla="*/ 193 w 580"/>
                <a:gd name="T17" fmla="*/ 68 h 458"/>
                <a:gd name="T18" fmla="*/ 189 w 580"/>
                <a:gd name="T19" fmla="*/ 53 h 458"/>
                <a:gd name="T20" fmla="*/ 182 w 580"/>
                <a:gd name="T21" fmla="*/ 40 h 458"/>
                <a:gd name="T22" fmla="*/ 172 w 580"/>
                <a:gd name="T23" fmla="*/ 28 h 458"/>
                <a:gd name="T24" fmla="*/ 159 w 580"/>
                <a:gd name="T25" fmla="*/ 17 h 458"/>
                <a:gd name="T26" fmla="*/ 143 w 580"/>
                <a:gd name="T27" fmla="*/ 9 h 458"/>
                <a:gd name="T28" fmla="*/ 126 w 580"/>
                <a:gd name="T29" fmla="*/ 3 h 458"/>
                <a:gd name="T30" fmla="*/ 107 w 580"/>
                <a:gd name="T31" fmla="*/ 0 h 458"/>
                <a:gd name="T32" fmla="*/ 87 w 580"/>
                <a:gd name="T33" fmla="*/ 0 h 458"/>
                <a:gd name="T34" fmla="*/ 68 w 580"/>
                <a:gd name="T35" fmla="*/ 3 h 458"/>
                <a:gd name="T36" fmla="*/ 51 w 580"/>
                <a:gd name="T37" fmla="*/ 9 h 458"/>
                <a:gd name="T38" fmla="*/ 35 w 580"/>
                <a:gd name="T39" fmla="*/ 17 h 458"/>
                <a:gd name="T40" fmla="*/ 22 w 580"/>
                <a:gd name="T41" fmla="*/ 28 h 458"/>
                <a:gd name="T42" fmla="*/ 11 w 580"/>
                <a:gd name="T43" fmla="*/ 40 h 458"/>
                <a:gd name="T44" fmla="*/ 4 w 580"/>
                <a:gd name="T45" fmla="*/ 53 h 458"/>
                <a:gd name="T46" fmla="*/ 0 w 580"/>
                <a:gd name="T47" fmla="*/ 68 h 458"/>
                <a:gd name="T48" fmla="*/ 0 w 580"/>
                <a:gd name="T49" fmla="*/ 84 h 458"/>
                <a:gd name="T50" fmla="*/ 4 w 580"/>
                <a:gd name="T51" fmla="*/ 99 h 458"/>
                <a:gd name="T52" fmla="*/ 11 w 580"/>
                <a:gd name="T53" fmla="*/ 112 h 458"/>
                <a:gd name="T54" fmla="*/ 22 w 580"/>
                <a:gd name="T55" fmla="*/ 124 h 458"/>
                <a:gd name="T56" fmla="*/ 35 w 580"/>
                <a:gd name="T57" fmla="*/ 135 h 458"/>
                <a:gd name="T58" fmla="*/ 51 w 580"/>
                <a:gd name="T59" fmla="*/ 143 h 458"/>
                <a:gd name="T60" fmla="*/ 68 w 580"/>
                <a:gd name="T61" fmla="*/ 149 h 458"/>
                <a:gd name="T62" fmla="*/ 87 w 580"/>
                <a:gd name="T63" fmla="*/ 152 h 4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0"/>
                <a:gd name="T97" fmla="*/ 0 h 458"/>
                <a:gd name="T98" fmla="*/ 580 w 580"/>
                <a:gd name="T99" fmla="*/ 458 h 4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0" h="458">
                  <a:moveTo>
                    <a:pt x="290" y="458"/>
                  </a:moveTo>
                  <a:lnTo>
                    <a:pt x="319" y="457"/>
                  </a:lnTo>
                  <a:lnTo>
                    <a:pt x="348" y="454"/>
                  </a:lnTo>
                  <a:lnTo>
                    <a:pt x="376" y="448"/>
                  </a:lnTo>
                  <a:lnTo>
                    <a:pt x="403" y="440"/>
                  </a:lnTo>
                  <a:lnTo>
                    <a:pt x="428" y="430"/>
                  </a:lnTo>
                  <a:lnTo>
                    <a:pt x="451" y="419"/>
                  </a:lnTo>
                  <a:lnTo>
                    <a:pt x="474" y="407"/>
                  </a:lnTo>
                  <a:lnTo>
                    <a:pt x="495" y="391"/>
                  </a:lnTo>
                  <a:lnTo>
                    <a:pt x="513" y="375"/>
                  </a:lnTo>
                  <a:lnTo>
                    <a:pt x="530" y="357"/>
                  </a:lnTo>
                  <a:lnTo>
                    <a:pt x="545" y="338"/>
                  </a:lnTo>
                  <a:lnTo>
                    <a:pt x="557" y="319"/>
                  </a:lnTo>
                  <a:lnTo>
                    <a:pt x="566" y="298"/>
                  </a:lnTo>
                  <a:lnTo>
                    <a:pt x="574" y="275"/>
                  </a:lnTo>
                  <a:lnTo>
                    <a:pt x="578" y="253"/>
                  </a:lnTo>
                  <a:lnTo>
                    <a:pt x="580" y="229"/>
                  </a:lnTo>
                  <a:lnTo>
                    <a:pt x="578" y="206"/>
                  </a:lnTo>
                  <a:lnTo>
                    <a:pt x="574" y="183"/>
                  </a:lnTo>
                  <a:lnTo>
                    <a:pt x="566" y="161"/>
                  </a:lnTo>
                  <a:lnTo>
                    <a:pt x="557" y="139"/>
                  </a:lnTo>
                  <a:lnTo>
                    <a:pt x="545" y="120"/>
                  </a:lnTo>
                  <a:lnTo>
                    <a:pt x="530" y="101"/>
                  </a:lnTo>
                  <a:lnTo>
                    <a:pt x="513" y="83"/>
                  </a:lnTo>
                  <a:lnTo>
                    <a:pt x="495" y="68"/>
                  </a:lnTo>
                  <a:lnTo>
                    <a:pt x="474" y="52"/>
                  </a:lnTo>
                  <a:lnTo>
                    <a:pt x="451" y="40"/>
                  </a:lnTo>
                  <a:lnTo>
                    <a:pt x="428" y="28"/>
                  </a:lnTo>
                  <a:lnTo>
                    <a:pt x="403" y="18"/>
                  </a:lnTo>
                  <a:lnTo>
                    <a:pt x="376" y="10"/>
                  </a:lnTo>
                  <a:lnTo>
                    <a:pt x="348" y="5"/>
                  </a:lnTo>
                  <a:lnTo>
                    <a:pt x="319" y="1"/>
                  </a:lnTo>
                  <a:lnTo>
                    <a:pt x="290" y="0"/>
                  </a:lnTo>
                  <a:lnTo>
                    <a:pt x="260" y="1"/>
                  </a:lnTo>
                  <a:lnTo>
                    <a:pt x="231" y="5"/>
                  </a:lnTo>
                  <a:lnTo>
                    <a:pt x="203" y="10"/>
                  </a:lnTo>
                  <a:lnTo>
                    <a:pt x="176" y="18"/>
                  </a:lnTo>
                  <a:lnTo>
                    <a:pt x="151" y="28"/>
                  </a:lnTo>
                  <a:lnTo>
                    <a:pt x="128" y="40"/>
                  </a:lnTo>
                  <a:lnTo>
                    <a:pt x="105" y="52"/>
                  </a:lnTo>
                  <a:lnTo>
                    <a:pt x="84" y="68"/>
                  </a:lnTo>
                  <a:lnTo>
                    <a:pt x="66" y="83"/>
                  </a:lnTo>
                  <a:lnTo>
                    <a:pt x="49" y="101"/>
                  </a:lnTo>
                  <a:lnTo>
                    <a:pt x="34" y="120"/>
                  </a:lnTo>
                  <a:lnTo>
                    <a:pt x="22" y="139"/>
                  </a:lnTo>
                  <a:lnTo>
                    <a:pt x="13" y="161"/>
                  </a:lnTo>
                  <a:lnTo>
                    <a:pt x="5" y="183"/>
                  </a:lnTo>
                  <a:lnTo>
                    <a:pt x="1" y="206"/>
                  </a:lnTo>
                  <a:lnTo>
                    <a:pt x="0" y="229"/>
                  </a:lnTo>
                  <a:lnTo>
                    <a:pt x="1" y="253"/>
                  </a:lnTo>
                  <a:lnTo>
                    <a:pt x="5" y="275"/>
                  </a:lnTo>
                  <a:lnTo>
                    <a:pt x="13" y="298"/>
                  </a:lnTo>
                  <a:lnTo>
                    <a:pt x="22" y="319"/>
                  </a:lnTo>
                  <a:lnTo>
                    <a:pt x="34" y="338"/>
                  </a:lnTo>
                  <a:lnTo>
                    <a:pt x="49" y="357"/>
                  </a:lnTo>
                  <a:lnTo>
                    <a:pt x="66" y="375"/>
                  </a:lnTo>
                  <a:lnTo>
                    <a:pt x="84" y="391"/>
                  </a:lnTo>
                  <a:lnTo>
                    <a:pt x="105" y="407"/>
                  </a:lnTo>
                  <a:lnTo>
                    <a:pt x="128" y="419"/>
                  </a:lnTo>
                  <a:lnTo>
                    <a:pt x="151" y="430"/>
                  </a:lnTo>
                  <a:lnTo>
                    <a:pt x="176" y="440"/>
                  </a:lnTo>
                  <a:lnTo>
                    <a:pt x="203" y="448"/>
                  </a:lnTo>
                  <a:lnTo>
                    <a:pt x="231" y="454"/>
                  </a:lnTo>
                  <a:lnTo>
                    <a:pt x="260" y="457"/>
                  </a:lnTo>
                  <a:lnTo>
                    <a:pt x="290" y="458"/>
                  </a:lnTo>
                  <a:close/>
                </a:path>
              </a:pathLst>
            </a:custGeom>
            <a:solidFill>
              <a:srgbClr val="B2D1B2"/>
            </a:solidFill>
            <a:ln w="9525">
              <a:noFill/>
              <a:round/>
              <a:headEnd/>
              <a:tailEnd/>
            </a:ln>
          </p:spPr>
          <p:txBody>
            <a:bodyPr/>
            <a:lstStyle/>
            <a:p>
              <a:endParaRPr lang="en-US"/>
            </a:p>
          </p:txBody>
        </p:sp>
        <p:sp>
          <p:nvSpPr>
            <p:cNvPr id="42004" name="Freeform 18"/>
            <p:cNvSpPr>
              <a:spLocks/>
            </p:cNvSpPr>
            <p:nvPr/>
          </p:nvSpPr>
          <p:spPr bwMode="auto">
            <a:xfrm>
              <a:off x="3799" y="2320"/>
              <a:ext cx="190" cy="150"/>
            </a:xfrm>
            <a:custGeom>
              <a:avLst/>
              <a:gdLst>
                <a:gd name="T0" fmla="*/ 105 w 571"/>
                <a:gd name="T1" fmla="*/ 150 h 450"/>
                <a:gd name="T2" fmla="*/ 123 w 571"/>
                <a:gd name="T3" fmla="*/ 147 h 450"/>
                <a:gd name="T4" fmla="*/ 140 w 571"/>
                <a:gd name="T5" fmla="*/ 141 h 450"/>
                <a:gd name="T6" fmla="*/ 155 w 571"/>
                <a:gd name="T7" fmla="*/ 133 h 450"/>
                <a:gd name="T8" fmla="*/ 168 w 571"/>
                <a:gd name="T9" fmla="*/ 123 h 450"/>
                <a:gd name="T10" fmla="*/ 178 w 571"/>
                <a:gd name="T11" fmla="*/ 111 h 450"/>
                <a:gd name="T12" fmla="*/ 186 w 571"/>
                <a:gd name="T13" fmla="*/ 97 h 450"/>
                <a:gd name="T14" fmla="*/ 190 w 571"/>
                <a:gd name="T15" fmla="*/ 83 h 450"/>
                <a:gd name="T16" fmla="*/ 190 w 571"/>
                <a:gd name="T17" fmla="*/ 67 h 450"/>
                <a:gd name="T18" fmla="*/ 186 w 571"/>
                <a:gd name="T19" fmla="*/ 52 h 450"/>
                <a:gd name="T20" fmla="*/ 178 w 571"/>
                <a:gd name="T21" fmla="*/ 39 h 450"/>
                <a:gd name="T22" fmla="*/ 168 w 571"/>
                <a:gd name="T23" fmla="*/ 27 h 450"/>
                <a:gd name="T24" fmla="*/ 155 w 571"/>
                <a:gd name="T25" fmla="*/ 17 h 450"/>
                <a:gd name="T26" fmla="*/ 140 w 571"/>
                <a:gd name="T27" fmla="*/ 9 h 450"/>
                <a:gd name="T28" fmla="*/ 123 w 571"/>
                <a:gd name="T29" fmla="*/ 3 h 450"/>
                <a:gd name="T30" fmla="*/ 105 w 571"/>
                <a:gd name="T31" fmla="*/ 0 h 450"/>
                <a:gd name="T32" fmla="*/ 85 w 571"/>
                <a:gd name="T33" fmla="*/ 0 h 450"/>
                <a:gd name="T34" fmla="*/ 67 w 571"/>
                <a:gd name="T35" fmla="*/ 3 h 450"/>
                <a:gd name="T36" fmla="*/ 50 w 571"/>
                <a:gd name="T37" fmla="*/ 9 h 450"/>
                <a:gd name="T38" fmla="*/ 35 w 571"/>
                <a:gd name="T39" fmla="*/ 17 h 450"/>
                <a:gd name="T40" fmla="*/ 22 w 571"/>
                <a:gd name="T41" fmla="*/ 27 h 450"/>
                <a:gd name="T42" fmla="*/ 12 w 571"/>
                <a:gd name="T43" fmla="*/ 39 h 450"/>
                <a:gd name="T44" fmla="*/ 4 w 571"/>
                <a:gd name="T45" fmla="*/ 52 h 450"/>
                <a:gd name="T46" fmla="*/ 0 w 571"/>
                <a:gd name="T47" fmla="*/ 67 h 450"/>
                <a:gd name="T48" fmla="*/ 0 w 571"/>
                <a:gd name="T49" fmla="*/ 83 h 450"/>
                <a:gd name="T50" fmla="*/ 4 w 571"/>
                <a:gd name="T51" fmla="*/ 97 h 450"/>
                <a:gd name="T52" fmla="*/ 12 w 571"/>
                <a:gd name="T53" fmla="*/ 111 h 450"/>
                <a:gd name="T54" fmla="*/ 22 w 571"/>
                <a:gd name="T55" fmla="*/ 123 h 450"/>
                <a:gd name="T56" fmla="*/ 35 w 571"/>
                <a:gd name="T57" fmla="*/ 133 h 450"/>
                <a:gd name="T58" fmla="*/ 50 w 571"/>
                <a:gd name="T59" fmla="*/ 141 h 450"/>
                <a:gd name="T60" fmla="*/ 67 w 571"/>
                <a:gd name="T61" fmla="*/ 147 h 450"/>
                <a:gd name="T62" fmla="*/ 85 w 571"/>
                <a:gd name="T63" fmla="*/ 150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1"/>
                <a:gd name="T97" fmla="*/ 0 h 450"/>
                <a:gd name="T98" fmla="*/ 571 w 571"/>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1" h="450">
                  <a:moveTo>
                    <a:pt x="286" y="450"/>
                  </a:moveTo>
                  <a:lnTo>
                    <a:pt x="315" y="449"/>
                  </a:lnTo>
                  <a:lnTo>
                    <a:pt x="343" y="445"/>
                  </a:lnTo>
                  <a:lnTo>
                    <a:pt x="370" y="440"/>
                  </a:lnTo>
                  <a:lnTo>
                    <a:pt x="397" y="432"/>
                  </a:lnTo>
                  <a:lnTo>
                    <a:pt x="422" y="423"/>
                  </a:lnTo>
                  <a:lnTo>
                    <a:pt x="445" y="412"/>
                  </a:lnTo>
                  <a:lnTo>
                    <a:pt x="467" y="398"/>
                  </a:lnTo>
                  <a:lnTo>
                    <a:pt x="488" y="384"/>
                  </a:lnTo>
                  <a:lnTo>
                    <a:pt x="506" y="368"/>
                  </a:lnTo>
                  <a:lnTo>
                    <a:pt x="523" y="350"/>
                  </a:lnTo>
                  <a:lnTo>
                    <a:pt x="536" y="332"/>
                  </a:lnTo>
                  <a:lnTo>
                    <a:pt x="549" y="312"/>
                  </a:lnTo>
                  <a:lnTo>
                    <a:pt x="559" y="292"/>
                  </a:lnTo>
                  <a:lnTo>
                    <a:pt x="565" y="270"/>
                  </a:lnTo>
                  <a:lnTo>
                    <a:pt x="570" y="248"/>
                  </a:lnTo>
                  <a:lnTo>
                    <a:pt x="571" y="224"/>
                  </a:lnTo>
                  <a:lnTo>
                    <a:pt x="570" y="201"/>
                  </a:lnTo>
                  <a:lnTo>
                    <a:pt x="565" y="179"/>
                  </a:lnTo>
                  <a:lnTo>
                    <a:pt x="559" y="157"/>
                  </a:lnTo>
                  <a:lnTo>
                    <a:pt x="549" y="137"/>
                  </a:lnTo>
                  <a:lnTo>
                    <a:pt x="536" y="116"/>
                  </a:lnTo>
                  <a:lnTo>
                    <a:pt x="523" y="99"/>
                  </a:lnTo>
                  <a:lnTo>
                    <a:pt x="506" y="82"/>
                  </a:lnTo>
                  <a:lnTo>
                    <a:pt x="488" y="65"/>
                  </a:lnTo>
                  <a:lnTo>
                    <a:pt x="467" y="50"/>
                  </a:lnTo>
                  <a:lnTo>
                    <a:pt x="445" y="38"/>
                  </a:lnTo>
                  <a:lnTo>
                    <a:pt x="422" y="27"/>
                  </a:lnTo>
                  <a:lnTo>
                    <a:pt x="397" y="18"/>
                  </a:lnTo>
                  <a:lnTo>
                    <a:pt x="370" y="10"/>
                  </a:lnTo>
                  <a:lnTo>
                    <a:pt x="343" y="4"/>
                  </a:lnTo>
                  <a:lnTo>
                    <a:pt x="315" y="1"/>
                  </a:lnTo>
                  <a:lnTo>
                    <a:pt x="286" y="0"/>
                  </a:lnTo>
                  <a:lnTo>
                    <a:pt x="256" y="1"/>
                  </a:lnTo>
                  <a:lnTo>
                    <a:pt x="228" y="4"/>
                  </a:lnTo>
                  <a:lnTo>
                    <a:pt x="201" y="10"/>
                  </a:lnTo>
                  <a:lnTo>
                    <a:pt x="174" y="18"/>
                  </a:lnTo>
                  <a:lnTo>
                    <a:pt x="150" y="27"/>
                  </a:lnTo>
                  <a:lnTo>
                    <a:pt x="126" y="38"/>
                  </a:lnTo>
                  <a:lnTo>
                    <a:pt x="105" y="50"/>
                  </a:lnTo>
                  <a:lnTo>
                    <a:pt x="84" y="65"/>
                  </a:lnTo>
                  <a:lnTo>
                    <a:pt x="65" y="82"/>
                  </a:lnTo>
                  <a:lnTo>
                    <a:pt x="48" y="99"/>
                  </a:lnTo>
                  <a:lnTo>
                    <a:pt x="35" y="116"/>
                  </a:lnTo>
                  <a:lnTo>
                    <a:pt x="23" y="137"/>
                  </a:lnTo>
                  <a:lnTo>
                    <a:pt x="12" y="157"/>
                  </a:lnTo>
                  <a:lnTo>
                    <a:pt x="6" y="179"/>
                  </a:lnTo>
                  <a:lnTo>
                    <a:pt x="1" y="201"/>
                  </a:lnTo>
                  <a:lnTo>
                    <a:pt x="0" y="224"/>
                  </a:lnTo>
                  <a:lnTo>
                    <a:pt x="1" y="248"/>
                  </a:lnTo>
                  <a:lnTo>
                    <a:pt x="6" y="270"/>
                  </a:lnTo>
                  <a:lnTo>
                    <a:pt x="12" y="292"/>
                  </a:lnTo>
                  <a:lnTo>
                    <a:pt x="23" y="312"/>
                  </a:lnTo>
                  <a:lnTo>
                    <a:pt x="35" y="332"/>
                  </a:lnTo>
                  <a:lnTo>
                    <a:pt x="48" y="350"/>
                  </a:lnTo>
                  <a:lnTo>
                    <a:pt x="65" y="368"/>
                  </a:lnTo>
                  <a:lnTo>
                    <a:pt x="84" y="384"/>
                  </a:lnTo>
                  <a:lnTo>
                    <a:pt x="105" y="398"/>
                  </a:lnTo>
                  <a:lnTo>
                    <a:pt x="126" y="412"/>
                  </a:lnTo>
                  <a:lnTo>
                    <a:pt x="150" y="423"/>
                  </a:lnTo>
                  <a:lnTo>
                    <a:pt x="174" y="432"/>
                  </a:lnTo>
                  <a:lnTo>
                    <a:pt x="201" y="440"/>
                  </a:lnTo>
                  <a:lnTo>
                    <a:pt x="228" y="445"/>
                  </a:lnTo>
                  <a:lnTo>
                    <a:pt x="256" y="449"/>
                  </a:lnTo>
                  <a:lnTo>
                    <a:pt x="286" y="450"/>
                  </a:lnTo>
                  <a:close/>
                </a:path>
              </a:pathLst>
            </a:custGeom>
            <a:solidFill>
              <a:srgbClr val="B7D3B7"/>
            </a:solidFill>
            <a:ln w="9525">
              <a:noFill/>
              <a:round/>
              <a:headEnd/>
              <a:tailEnd/>
            </a:ln>
          </p:spPr>
          <p:txBody>
            <a:bodyPr/>
            <a:lstStyle/>
            <a:p>
              <a:endParaRPr lang="en-US"/>
            </a:p>
          </p:txBody>
        </p:sp>
        <p:sp>
          <p:nvSpPr>
            <p:cNvPr id="42005" name="Freeform 19"/>
            <p:cNvSpPr>
              <a:spLocks/>
            </p:cNvSpPr>
            <p:nvPr/>
          </p:nvSpPr>
          <p:spPr bwMode="auto">
            <a:xfrm>
              <a:off x="3801" y="2321"/>
              <a:ext cx="186" cy="148"/>
            </a:xfrm>
            <a:custGeom>
              <a:avLst/>
              <a:gdLst>
                <a:gd name="T0" fmla="*/ 103 w 559"/>
                <a:gd name="T1" fmla="*/ 148 h 442"/>
                <a:gd name="T2" fmla="*/ 121 w 559"/>
                <a:gd name="T3" fmla="*/ 145 h 442"/>
                <a:gd name="T4" fmla="*/ 137 w 559"/>
                <a:gd name="T5" fmla="*/ 139 h 442"/>
                <a:gd name="T6" fmla="*/ 152 w 559"/>
                <a:gd name="T7" fmla="*/ 131 h 442"/>
                <a:gd name="T8" fmla="*/ 165 w 559"/>
                <a:gd name="T9" fmla="*/ 121 h 442"/>
                <a:gd name="T10" fmla="*/ 175 w 559"/>
                <a:gd name="T11" fmla="*/ 109 h 442"/>
                <a:gd name="T12" fmla="*/ 182 w 559"/>
                <a:gd name="T13" fmla="*/ 96 h 442"/>
                <a:gd name="T14" fmla="*/ 186 w 559"/>
                <a:gd name="T15" fmla="*/ 82 h 442"/>
                <a:gd name="T16" fmla="*/ 186 w 559"/>
                <a:gd name="T17" fmla="*/ 67 h 442"/>
                <a:gd name="T18" fmla="*/ 182 w 559"/>
                <a:gd name="T19" fmla="*/ 52 h 442"/>
                <a:gd name="T20" fmla="*/ 175 w 559"/>
                <a:gd name="T21" fmla="*/ 39 h 442"/>
                <a:gd name="T22" fmla="*/ 165 w 559"/>
                <a:gd name="T23" fmla="*/ 27 h 442"/>
                <a:gd name="T24" fmla="*/ 152 w 559"/>
                <a:gd name="T25" fmla="*/ 17 h 442"/>
                <a:gd name="T26" fmla="*/ 137 w 559"/>
                <a:gd name="T27" fmla="*/ 9 h 442"/>
                <a:gd name="T28" fmla="*/ 121 w 559"/>
                <a:gd name="T29" fmla="*/ 3 h 442"/>
                <a:gd name="T30" fmla="*/ 103 w 559"/>
                <a:gd name="T31" fmla="*/ 0 h 442"/>
                <a:gd name="T32" fmla="*/ 83 w 559"/>
                <a:gd name="T33" fmla="*/ 0 h 442"/>
                <a:gd name="T34" fmla="*/ 65 w 559"/>
                <a:gd name="T35" fmla="*/ 3 h 442"/>
                <a:gd name="T36" fmla="*/ 49 w 559"/>
                <a:gd name="T37" fmla="*/ 9 h 442"/>
                <a:gd name="T38" fmla="*/ 34 w 559"/>
                <a:gd name="T39" fmla="*/ 17 h 442"/>
                <a:gd name="T40" fmla="*/ 21 w 559"/>
                <a:gd name="T41" fmla="*/ 27 h 442"/>
                <a:gd name="T42" fmla="*/ 11 w 559"/>
                <a:gd name="T43" fmla="*/ 39 h 442"/>
                <a:gd name="T44" fmla="*/ 4 w 559"/>
                <a:gd name="T45" fmla="*/ 52 h 442"/>
                <a:gd name="T46" fmla="*/ 0 w 559"/>
                <a:gd name="T47" fmla="*/ 67 h 442"/>
                <a:gd name="T48" fmla="*/ 0 w 559"/>
                <a:gd name="T49" fmla="*/ 82 h 442"/>
                <a:gd name="T50" fmla="*/ 4 w 559"/>
                <a:gd name="T51" fmla="*/ 96 h 442"/>
                <a:gd name="T52" fmla="*/ 11 w 559"/>
                <a:gd name="T53" fmla="*/ 109 h 442"/>
                <a:gd name="T54" fmla="*/ 21 w 559"/>
                <a:gd name="T55" fmla="*/ 121 h 442"/>
                <a:gd name="T56" fmla="*/ 34 w 559"/>
                <a:gd name="T57" fmla="*/ 131 h 442"/>
                <a:gd name="T58" fmla="*/ 49 w 559"/>
                <a:gd name="T59" fmla="*/ 139 h 442"/>
                <a:gd name="T60" fmla="*/ 65 w 559"/>
                <a:gd name="T61" fmla="*/ 145 h 442"/>
                <a:gd name="T62" fmla="*/ 83 w 559"/>
                <a:gd name="T63" fmla="*/ 148 h 4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9"/>
                <a:gd name="T97" fmla="*/ 0 h 442"/>
                <a:gd name="T98" fmla="*/ 559 w 559"/>
                <a:gd name="T99" fmla="*/ 442 h 4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9" h="442">
                  <a:moveTo>
                    <a:pt x="280" y="442"/>
                  </a:moveTo>
                  <a:lnTo>
                    <a:pt x="309" y="441"/>
                  </a:lnTo>
                  <a:lnTo>
                    <a:pt x="336" y="438"/>
                  </a:lnTo>
                  <a:lnTo>
                    <a:pt x="363" y="432"/>
                  </a:lnTo>
                  <a:lnTo>
                    <a:pt x="389" y="426"/>
                  </a:lnTo>
                  <a:lnTo>
                    <a:pt x="413" y="415"/>
                  </a:lnTo>
                  <a:lnTo>
                    <a:pt x="436" y="404"/>
                  </a:lnTo>
                  <a:lnTo>
                    <a:pt x="458" y="392"/>
                  </a:lnTo>
                  <a:lnTo>
                    <a:pt x="477" y="377"/>
                  </a:lnTo>
                  <a:lnTo>
                    <a:pt x="495" y="362"/>
                  </a:lnTo>
                  <a:lnTo>
                    <a:pt x="512" y="345"/>
                  </a:lnTo>
                  <a:lnTo>
                    <a:pt x="526" y="327"/>
                  </a:lnTo>
                  <a:lnTo>
                    <a:pt x="538" y="308"/>
                  </a:lnTo>
                  <a:lnTo>
                    <a:pt x="547" y="287"/>
                  </a:lnTo>
                  <a:lnTo>
                    <a:pt x="554" y="266"/>
                  </a:lnTo>
                  <a:lnTo>
                    <a:pt x="558" y="244"/>
                  </a:lnTo>
                  <a:lnTo>
                    <a:pt x="559" y="221"/>
                  </a:lnTo>
                  <a:lnTo>
                    <a:pt x="558" y="199"/>
                  </a:lnTo>
                  <a:lnTo>
                    <a:pt x="554" y="176"/>
                  </a:lnTo>
                  <a:lnTo>
                    <a:pt x="547" y="155"/>
                  </a:lnTo>
                  <a:lnTo>
                    <a:pt x="538" y="135"/>
                  </a:lnTo>
                  <a:lnTo>
                    <a:pt x="526" y="116"/>
                  </a:lnTo>
                  <a:lnTo>
                    <a:pt x="512" y="98"/>
                  </a:lnTo>
                  <a:lnTo>
                    <a:pt x="495" y="81"/>
                  </a:lnTo>
                  <a:lnTo>
                    <a:pt x="477" y="65"/>
                  </a:lnTo>
                  <a:lnTo>
                    <a:pt x="458" y="51"/>
                  </a:lnTo>
                  <a:lnTo>
                    <a:pt x="436" y="38"/>
                  </a:lnTo>
                  <a:lnTo>
                    <a:pt x="413" y="27"/>
                  </a:lnTo>
                  <a:lnTo>
                    <a:pt x="389" y="17"/>
                  </a:lnTo>
                  <a:lnTo>
                    <a:pt x="363" y="10"/>
                  </a:lnTo>
                  <a:lnTo>
                    <a:pt x="336" y="5"/>
                  </a:lnTo>
                  <a:lnTo>
                    <a:pt x="309" y="1"/>
                  </a:lnTo>
                  <a:lnTo>
                    <a:pt x="280" y="0"/>
                  </a:lnTo>
                  <a:lnTo>
                    <a:pt x="250" y="1"/>
                  </a:lnTo>
                  <a:lnTo>
                    <a:pt x="223" y="5"/>
                  </a:lnTo>
                  <a:lnTo>
                    <a:pt x="196" y="10"/>
                  </a:lnTo>
                  <a:lnTo>
                    <a:pt x="171" y="17"/>
                  </a:lnTo>
                  <a:lnTo>
                    <a:pt x="146" y="27"/>
                  </a:lnTo>
                  <a:lnTo>
                    <a:pt x="123" y="38"/>
                  </a:lnTo>
                  <a:lnTo>
                    <a:pt x="101" y="51"/>
                  </a:lnTo>
                  <a:lnTo>
                    <a:pt x="82" y="65"/>
                  </a:lnTo>
                  <a:lnTo>
                    <a:pt x="64" y="81"/>
                  </a:lnTo>
                  <a:lnTo>
                    <a:pt x="47" y="98"/>
                  </a:lnTo>
                  <a:lnTo>
                    <a:pt x="33" y="116"/>
                  </a:lnTo>
                  <a:lnTo>
                    <a:pt x="22" y="135"/>
                  </a:lnTo>
                  <a:lnTo>
                    <a:pt x="12" y="155"/>
                  </a:lnTo>
                  <a:lnTo>
                    <a:pt x="5" y="176"/>
                  </a:lnTo>
                  <a:lnTo>
                    <a:pt x="1" y="199"/>
                  </a:lnTo>
                  <a:lnTo>
                    <a:pt x="0" y="221"/>
                  </a:lnTo>
                  <a:lnTo>
                    <a:pt x="1" y="244"/>
                  </a:lnTo>
                  <a:lnTo>
                    <a:pt x="5" y="266"/>
                  </a:lnTo>
                  <a:lnTo>
                    <a:pt x="12" y="287"/>
                  </a:lnTo>
                  <a:lnTo>
                    <a:pt x="22" y="308"/>
                  </a:lnTo>
                  <a:lnTo>
                    <a:pt x="33" y="327"/>
                  </a:lnTo>
                  <a:lnTo>
                    <a:pt x="47" y="345"/>
                  </a:lnTo>
                  <a:lnTo>
                    <a:pt x="64" y="362"/>
                  </a:lnTo>
                  <a:lnTo>
                    <a:pt x="82" y="377"/>
                  </a:lnTo>
                  <a:lnTo>
                    <a:pt x="101" y="392"/>
                  </a:lnTo>
                  <a:lnTo>
                    <a:pt x="123" y="404"/>
                  </a:lnTo>
                  <a:lnTo>
                    <a:pt x="146" y="415"/>
                  </a:lnTo>
                  <a:lnTo>
                    <a:pt x="171" y="426"/>
                  </a:lnTo>
                  <a:lnTo>
                    <a:pt x="196" y="432"/>
                  </a:lnTo>
                  <a:lnTo>
                    <a:pt x="223" y="438"/>
                  </a:lnTo>
                  <a:lnTo>
                    <a:pt x="250" y="441"/>
                  </a:lnTo>
                  <a:lnTo>
                    <a:pt x="280" y="442"/>
                  </a:lnTo>
                  <a:close/>
                </a:path>
              </a:pathLst>
            </a:custGeom>
            <a:solidFill>
              <a:srgbClr val="C1D8C1"/>
            </a:solidFill>
            <a:ln w="9525">
              <a:noFill/>
              <a:round/>
              <a:headEnd/>
              <a:tailEnd/>
            </a:ln>
          </p:spPr>
          <p:txBody>
            <a:bodyPr/>
            <a:lstStyle/>
            <a:p>
              <a:endParaRPr lang="en-US"/>
            </a:p>
          </p:txBody>
        </p:sp>
        <p:sp>
          <p:nvSpPr>
            <p:cNvPr id="42006" name="Freeform 20"/>
            <p:cNvSpPr>
              <a:spLocks/>
            </p:cNvSpPr>
            <p:nvPr/>
          </p:nvSpPr>
          <p:spPr bwMode="auto">
            <a:xfrm>
              <a:off x="3802" y="2323"/>
              <a:ext cx="184" cy="145"/>
            </a:xfrm>
            <a:custGeom>
              <a:avLst/>
              <a:gdLst>
                <a:gd name="T0" fmla="*/ 102 w 551"/>
                <a:gd name="T1" fmla="*/ 145 h 434"/>
                <a:gd name="T2" fmla="*/ 120 w 551"/>
                <a:gd name="T3" fmla="*/ 142 h 434"/>
                <a:gd name="T4" fmla="*/ 136 w 551"/>
                <a:gd name="T5" fmla="*/ 136 h 434"/>
                <a:gd name="T6" fmla="*/ 151 w 551"/>
                <a:gd name="T7" fmla="*/ 129 h 434"/>
                <a:gd name="T8" fmla="*/ 163 w 551"/>
                <a:gd name="T9" fmla="*/ 118 h 434"/>
                <a:gd name="T10" fmla="*/ 173 w 551"/>
                <a:gd name="T11" fmla="*/ 107 h 434"/>
                <a:gd name="T12" fmla="*/ 180 w 551"/>
                <a:gd name="T13" fmla="*/ 94 h 434"/>
                <a:gd name="T14" fmla="*/ 184 w 551"/>
                <a:gd name="T15" fmla="*/ 80 h 434"/>
                <a:gd name="T16" fmla="*/ 184 w 551"/>
                <a:gd name="T17" fmla="*/ 65 h 434"/>
                <a:gd name="T18" fmla="*/ 180 w 551"/>
                <a:gd name="T19" fmla="*/ 50 h 434"/>
                <a:gd name="T20" fmla="*/ 173 w 551"/>
                <a:gd name="T21" fmla="*/ 38 h 434"/>
                <a:gd name="T22" fmla="*/ 163 w 551"/>
                <a:gd name="T23" fmla="*/ 26 h 434"/>
                <a:gd name="T24" fmla="*/ 151 w 551"/>
                <a:gd name="T25" fmla="*/ 16 h 434"/>
                <a:gd name="T26" fmla="*/ 136 w 551"/>
                <a:gd name="T27" fmla="*/ 8 h 434"/>
                <a:gd name="T28" fmla="*/ 120 w 551"/>
                <a:gd name="T29" fmla="*/ 3 h 434"/>
                <a:gd name="T30" fmla="*/ 102 w 551"/>
                <a:gd name="T31" fmla="*/ 0 h 434"/>
                <a:gd name="T32" fmla="*/ 83 w 551"/>
                <a:gd name="T33" fmla="*/ 0 h 434"/>
                <a:gd name="T34" fmla="*/ 65 w 551"/>
                <a:gd name="T35" fmla="*/ 3 h 434"/>
                <a:gd name="T36" fmla="*/ 48 w 551"/>
                <a:gd name="T37" fmla="*/ 8 h 434"/>
                <a:gd name="T38" fmla="*/ 33 w 551"/>
                <a:gd name="T39" fmla="*/ 16 h 434"/>
                <a:gd name="T40" fmla="*/ 21 w 551"/>
                <a:gd name="T41" fmla="*/ 26 h 434"/>
                <a:gd name="T42" fmla="*/ 11 w 551"/>
                <a:gd name="T43" fmla="*/ 38 h 434"/>
                <a:gd name="T44" fmla="*/ 4 w 551"/>
                <a:gd name="T45" fmla="*/ 50 h 434"/>
                <a:gd name="T46" fmla="*/ 0 w 551"/>
                <a:gd name="T47" fmla="*/ 65 h 434"/>
                <a:gd name="T48" fmla="*/ 0 w 551"/>
                <a:gd name="T49" fmla="*/ 80 h 434"/>
                <a:gd name="T50" fmla="*/ 4 w 551"/>
                <a:gd name="T51" fmla="*/ 94 h 434"/>
                <a:gd name="T52" fmla="*/ 11 w 551"/>
                <a:gd name="T53" fmla="*/ 107 h 434"/>
                <a:gd name="T54" fmla="*/ 21 w 551"/>
                <a:gd name="T55" fmla="*/ 118 h 434"/>
                <a:gd name="T56" fmla="*/ 33 w 551"/>
                <a:gd name="T57" fmla="*/ 129 h 434"/>
                <a:gd name="T58" fmla="*/ 48 w 551"/>
                <a:gd name="T59" fmla="*/ 136 h 434"/>
                <a:gd name="T60" fmla="*/ 65 w 551"/>
                <a:gd name="T61" fmla="*/ 142 h 434"/>
                <a:gd name="T62" fmla="*/ 83 w 551"/>
                <a:gd name="T63" fmla="*/ 145 h 4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434"/>
                <a:gd name="T98" fmla="*/ 551 w 551"/>
                <a:gd name="T99" fmla="*/ 434 h 4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434">
                  <a:moveTo>
                    <a:pt x="276" y="434"/>
                  </a:moveTo>
                  <a:lnTo>
                    <a:pt x="304" y="433"/>
                  </a:lnTo>
                  <a:lnTo>
                    <a:pt x="331" y="430"/>
                  </a:lnTo>
                  <a:lnTo>
                    <a:pt x="358" y="424"/>
                  </a:lnTo>
                  <a:lnTo>
                    <a:pt x="382" y="417"/>
                  </a:lnTo>
                  <a:lnTo>
                    <a:pt x="407" y="408"/>
                  </a:lnTo>
                  <a:lnTo>
                    <a:pt x="430" y="397"/>
                  </a:lnTo>
                  <a:lnTo>
                    <a:pt x="451" y="385"/>
                  </a:lnTo>
                  <a:lnTo>
                    <a:pt x="470" y="370"/>
                  </a:lnTo>
                  <a:lnTo>
                    <a:pt x="488" y="354"/>
                  </a:lnTo>
                  <a:lnTo>
                    <a:pt x="504" y="338"/>
                  </a:lnTo>
                  <a:lnTo>
                    <a:pt x="517" y="320"/>
                  </a:lnTo>
                  <a:lnTo>
                    <a:pt x="530" y="300"/>
                  </a:lnTo>
                  <a:lnTo>
                    <a:pt x="539" y="281"/>
                  </a:lnTo>
                  <a:lnTo>
                    <a:pt x="545" y="260"/>
                  </a:lnTo>
                  <a:lnTo>
                    <a:pt x="550" y="239"/>
                  </a:lnTo>
                  <a:lnTo>
                    <a:pt x="551" y="216"/>
                  </a:lnTo>
                  <a:lnTo>
                    <a:pt x="550" y="194"/>
                  </a:lnTo>
                  <a:lnTo>
                    <a:pt x="545" y="172"/>
                  </a:lnTo>
                  <a:lnTo>
                    <a:pt x="539" y="151"/>
                  </a:lnTo>
                  <a:lnTo>
                    <a:pt x="530" y="132"/>
                  </a:lnTo>
                  <a:lnTo>
                    <a:pt x="517" y="113"/>
                  </a:lnTo>
                  <a:lnTo>
                    <a:pt x="504" y="95"/>
                  </a:lnTo>
                  <a:lnTo>
                    <a:pt x="488" y="78"/>
                  </a:lnTo>
                  <a:lnTo>
                    <a:pt x="470" y="62"/>
                  </a:lnTo>
                  <a:lnTo>
                    <a:pt x="451" y="49"/>
                  </a:lnTo>
                  <a:lnTo>
                    <a:pt x="430" y="37"/>
                  </a:lnTo>
                  <a:lnTo>
                    <a:pt x="407" y="25"/>
                  </a:lnTo>
                  <a:lnTo>
                    <a:pt x="382" y="16"/>
                  </a:lnTo>
                  <a:lnTo>
                    <a:pt x="358" y="10"/>
                  </a:lnTo>
                  <a:lnTo>
                    <a:pt x="331" y="4"/>
                  </a:lnTo>
                  <a:lnTo>
                    <a:pt x="304" y="1"/>
                  </a:lnTo>
                  <a:lnTo>
                    <a:pt x="276" y="0"/>
                  </a:lnTo>
                  <a:lnTo>
                    <a:pt x="248" y="1"/>
                  </a:lnTo>
                  <a:lnTo>
                    <a:pt x="221" y="4"/>
                  </a:lnTo>
                  <a:lnTo>
                    <a:pt x="194" y="10"/>
                  </a:lnTo>
                  <a:lnTo>
                    <a:pt x="169" y="16"/>
                  </a:lnTo>
                  <a:lnTo>
                    <a:pt x="144" y="25"/>
                  </a:lnTo>
                  <a:lnTo>
                    <a:pt x="122" y="37"/>
                  </a:lnTo>
                  <a:lnTo>
                    <a:pt x="100" y="49"/>
                  </a:lnTo>
                  <a:lnTo>
                    <a:pt x="81" y="62"/>
                  </a:lnTo>
                  <a:lnTo>
                    <a:pt x="63" y="78"/>
                  </a:lnTo>
                  <a:lnTo>
                    <a:pt x="47" y="95"/>
                  </a:lnTo>
                  <a:lnTo>
                    <a:pt x="34" y="113"/>
                  </a:lnTo>
                  <a:lnTo>
                    <a:pt x="22" y="132"/>
                  </a:lnTo>
                  <a:lnTo>
                    <a:pt x="13" y="151"/>
                  </a:lnTo>
                  <a:lnTo>
                    <a:pt x="6" y="172"/>
                  </a:lnTo>
                  <a:lnTo>
                    <a:pt x="1" y="194"/>
                  </a:lnTo>
                  <a:lnTo>
                    <a:pt x="0" y="216"/>
                  </a:lnTo>
                  <a:lnTo>
                    <a:pt x="1" y="239"/>
                  </a:lnTo>
                  <a:lnTo>
                    <a:pt x="6" y="260"/>
                  </a:lnTo>
                  <a:lnTo>
                    <a:pt x="13" y="281"/>
                  </a:lnTo>
                  <a:lnTo>
                    <a:pt x="22" y="300"/>
                  </a:lnTo>
                  <a:lnTo>
                    <a:pt x="34" y="320"/>
                  </a:lnTo>
                  <a:lnTo>
                    <a:pt x="47" y="338"/>
                  </a:lnTo>
                  <a:lnTo>
                    <a:pt x="63" y="354"/>
                  </a:lnTo>
                  <a:lnTo>
                    <a:pt x="81" y="370"/>
                  </a:lnTo>
                  <a:lnTo>
                    <a:pt x="100" y="385"/>
                  </a:lnTo>
                  <a:lnTo>
                    <a:pt x="122" y="397"/>
                  </a:lnTo>
                  <a:lnTo>
                    <a:pt x="144" y="408"/>
                  </a:lnTo>
                  <a:lnTo>
                    <a:pt x="169" y="417"/>
                  </a:lnTo>
                  <a:lnTo>
                    <a:pt x="194" y="424"/>
                  </a:lnTo>
                  <a:lnTo>
                    <a:pt x="221" y="430"/>
                  </a:lnTo>
                  <a:lnTo>
                    <a:pt x="248" y="433"/>
                  </a:lnTo>
                  <a:lnTo>
                    <a:pt x="276" y="434"/>
                  </a:lnTo>
                  <a:close/>
                </a:path>
              </a:pathLst>
            </a:custGeom>
            <a:solidFill>
              <a:srgbClr val="C6DDC6"/>
            </a:solidFill>
            <a:ln w="9525">
              <a:noFill/>
              <a:round/>
              <a:headEnd/>
              <a:tailEnd/>
            </a:ln>
          </p:spPr>
          <p:txBody>
            <a:bodyPr/>
            <a:lstStyle/>
            <a:p>
              <a:endParaRPr lang="en-US"/>
            </a:p>
          </p:txBody>
        </p:sp>
        <p:sp>
          <p:nvSpPr>
            <p:cNvPr id="42007" name="Freeform 21"/>
            <p:cNvSpPr>
              <a:spLocks/>
            </p:cNvSpPr>
            <p:nvPr/>
          </p:nvSpPr>
          <p:spPr bwMode="auto">
            <a:xfrm>
              <a:off x="3804" y="2324"/>
              <a:ext cx="180" cy="142"/>
            </a:xfrm>
            <a:custGeom>
              <a:avLst/>
              <a:gdLst>
                <a:gd name="T0" fmla="*/ 100 w 539"/>
                <a:gd name="T1" fmla="*/ 141 h 427"/>
                <a:gd name="T2" fmla="*/ 117 w 539"/>
                <a:gd name="T3" fmla="*/ 138 h 427"/>
                <a:gd name="T4" fmla="*/ 133 w 539"/>
                <a:gd name="T5" fmla="*/ 133 h 427"/>
                <a:gd name="T6" fmla="*/ 148 w 539"/>
                <a:gd name="T7" fmla="*/ 126 h 427"/>
                <a:gd name="T8" fmla="*/ 160 w 539"/>
                <a:gd name="T9" fmla="*/ 116 h 427"/>
                <a:gd name="T10" fmla="*/ 169 w 539"/>
                <a:gd name="T11" fmla="*/ 105 h 427"/>
                <a:gd name="T12" fmla="*/ 176 w 539"/>
                <a:gd name="T13" fmla="*/ 92 h 427"/>
                <a:gd name="T14" fmla="*/ 180 w 539"/>
                <a:gd name="T15" fmla="*/ 78 h 427"/>
                <a:gd name="T16" fmla="*/ 180 w 539"/>
                <a:gd name="T17" fmla="*/ 64 h 427"/>
                <a:gd name="T18" fmla="*/ 176 w 539"/>
                <a:gd name="T19" fmla="*/ 50 h 427"/>
                <a:gd name="T20" fmla="*/ 169 w 539"/>
                <a:gd name="T21" fmla="*/ 37 h 427"/>
                <a:gd name="T22" fmla="*/ 160 w 539"/>
                <a:gd name="T23" fmla="*/ 26 h 427"/>
                <a:gd name="T24" fmla="*/ 148 w 539"/>
                <a:gd name="T25" fmla="*/ 16 h 427"/>
                <a:gd name="T26" fmla="*/ 133 w 539"/>
                <a:gd name="T27" fmla="*/ 9 h 427"/>
                <a:gd name="T28" fmla="*/ 117 w 539"/>
                <a:gd name="T29" fmla="*/ 3 h 427"/>
                <a:gd name="T30" fmla="*/ 100 w 539"/>
                <a:gd name="T31" fmla="*/ 0 h 427"/>
                <a:gd name="T32" fmla="*/ 81 w 539"/>
                <a:gd name="T33" fmla="*/ 0 h 427"/>
                <a:gd name="T34" fmla="*/ 63 w 539"/>
                <a:gd name="T35" fmla="*/ 3 h 427"/>
                <a:gd name="T36" fmla="*/ 47 w 539"/>
                <a:gd name="T37" fmla="*/ 9 h 427"/>
                <a:gd name="T38" fmla="*/ 33 w 539"/>
                <a:gd name="T39" fmla="*/ 16 h 427"/>
                <a:gd name="T40" fmla="*/ 21 w 539"/>
                <a:gd name="T41" fmla="*/ 26 h 427"/>
                <a:gd name="T42" fmla="*/ 11 w 539"/>
                <a:gd name="T43" fmla="*/ 37 h 427"/>
                <a:gd name="T44" fmla="*/ 4 w 539"/>
                <a:gd name="T45" fmla="*/ 50 h 427"/>
                <a:gd name="T46" fmla="*/ 0 w 539"/>
                <a:gd name="T47" fmla="*/ 64 h 427"/>
                <a:gd name="T48" fmla="*/ 0 w 539"/>
                <a:gd name="T49" fmla="*/ 78 h 427"/>
                <a:gd name="T50" fmla="*/ 4 w 539"/>
                <a:gd name="T51" fmla="*/ 92 h 427"/>
                <a:gd name="T52" fmla="*/ 11 w 539"/>
                <a:gd name="T53" fmla="*/ 105 h 427"/>
                <a:gd name="T54" fmla="*/ 21 w 539"/>
                <a:gd name="T55" fmla="*/ 116 h 427"/>
                <a:gd name="T56" fmla="*/ 33 w 539"/>
                <a:gd name="T57" fmla="*/ 126 h 427"/>
                <a:gd name="T58" fmla="*/ 47 w 539"/>
                <a:gd name="T59" fmla="*/ 133 h 427"/>
                <a:gd name="T60" fmla="*/ 63 w 539"/>
                <a:gd name="T61" fmla="*/ 138 h 427"/>
                <a:gd name="T62" fmla="*/ 81 w 539"/>
                <a:gd name="T63" fmla="*/ 141 h 4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9"/>
                <a:gd name="T97" fmla="*/ 0 h 427"/>
                <a:gd name="T98" fmla="*/ 539 w 539"/>
                <a:gd name="T99" fmla="*/ 427 h 4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9" h="427">
                  <a:moveTo>
                    <a:pt x="270" y="427"/>
                  </a:moveTo>
                  <a:lnTo>
                    <a:pt x="298" y="425"/>
                  </a:lnTo>
                  <a:lnTo>
                    <a:pt x="324" y="422"/>
                  </a:lnTo>
                  <a:lnTo>
                    <a:pt x="351" y="416"/>
                  </a:lnTo>
                  <a:lnTo>
                    <a:pt x="375" y="410"/>
                  </a:lnTo>
                  <a:lnTo>
                    <a:pt x="399" y="401"/>
                  </a:lnTo>
                  <a:lnTo>
                    <a:pt x="420" y="391"/>
                  </a:lnTo>
                  <a:lnTo>
                    <a:pt x="442" y="378"/>
                  </a:lnTo>
                  <a:lnTo>
                    <a:pt x="461" y="364"/>
                  </a:lnTo>
                  <a:lnTo>
                    <a:pt x="478" y="349"/>
                  </a:lnTo>
                  <a:lnTo>
                    <a:pt x="493" y="332"/>
                  </a:lnTo>
                  <a:lnTo>
                    <a:pt x="507" y="315"/>
                  </a:lnTo>
                  <a:lnTo>
                    <a:pt x="518" y="296"/>
                  </a:lnTo>
                  <a:lnTo>
                    <a:pt x="527" y="277"/>
                  </a:lnTo>
                  <a:lnTo>
                    <a:pt x="534" y="256"/>
                  </a:lnTo>
                  <a:lnTo>
                    <a:pt x="538" y="235"/>
                  </a:lnTo>
                  <a:lnTo>
                    <a:pt x="539" y="213"/>
                  </a:lnTo>
                  <a:lnTo>
                    <a:pt x="538" y="192"/>
                  </a:lnTo>
                  <a:lnTo>
                    <a:pt x="534" y="171"/>
                  </a:lnTo>
                  <a:lnTo>
                    <a:pt x="527" y="149"/>
                  </a:lnTo>
                  <a:lnTo>
                    <a:pt x="518" y="130"/>
                  </a:lnTo>
                  <a:lnTo>
                    <a:pt x="507" y="111"/>
                  </a:lnTo>
                  <a:lnTo>
                    <a:pt x="493" y="94"/>
                  </a:lnTo>
                  <a:lnTo>
                    <a:pt x="478" y="77"/>
                  </a:lnTo>
                  <a:lnTo>
                    <a:pt x="461" y="63"/>
                  </a:lnTo>
                  <a:lnTo>
                    <a:pt x="442" y="48"/>
                  </a:lnTo>
                  <a:lnTo>
                    <a:pt x="420" y="36"/>
                  </a:lnTo>
                  <a:lnTo>
                    <a:pt x="399" y="26"/>
                  </a:lnTo>
                  <a:lnTo>
                    <a:pt x="375" y="17"/>
                  </a:lnTo>
                  <a:lnTo>
                    <a:pt x="351" y="10"/>
                  </a:lnTo>
                  <a:lnTo>
                    <a:pt x="324" y="4"/>
                  </a:lnTo>
                  <a:lnTo>
                    <a:pt x="298" y="1"/>
                  </a:lnTo>
                  <a:lnTo>
                    <a:pt x="270" y="0"/>
                  </a:lnTo>
                  <a:lnTo>
                    <a:pt x="242" y="1"/>
                  </a:lnTo>
                  <a:lnTo>
                    <a:pt x="216" y="4"/>
                  </a:lnTo>
                  <a:lnTo>
                    <a:pt x="189" y="10"/>
                  </a:lnTo>
                  <a:lnTo>
                    <a:pt x="164" y="17"/>
                  </a:lnTo>
                  <a:lnTo>
                    <a:pt x="140" y="26"/>
                  </a:lnTo>
                  <a:lnTo>
                    <a:pt x="119" y="36"/>
                  </a:lnTo>
                  <a:lnTo>
                    <a:pt x="98" y="48"/>
                  </a:lnTo>
                  <a:lnTo>
                    <a:pt x="79" y="63"/>
                  </a:lnTo>
                  <a:lnTo>
                    <a:pt x="62" y="77"/>
                  </a:lnTo>
                  <a:lnTo>
                    <a:pt x="46" y="94"/>
                  </a:lnTo>
                  <a:lnTo>
                    <a:pt x="32" y="111"/>
                  </a:lnTo>
                  <a:lnTo>
                    <a:pt x="21" y="130"/>
                  </a:lnTo>
                  <a:lnTo>
                    <a:pt x="12" y="149"/>
                  </a:lnTo>
                  <a:lnTo>
                    <a:pt x="5" y="171"/>
                  </a:lnTo>
                  <a:lnTo>
                    <a:pt x="1" y="192"/>
                  </a:lnTo>
                  <a:lnTo>
                    <a:pt x="0" y="213"/>
                  </a:lnTo>
                  <a:lnTo>
                    <a:pt x="1" y="235"/>
                  </a:lnTo>
                  <a:lnTo>
                    <a:pt x="5" y="256"/>
                  </a:lnTo>
                  <a:lnTo>
                    <a:pt x="12" y="277"/>
                  </a:lnTo>
                  <a:lnTo>
                    <a:pt x="21" y="296"/>
                  </a:lnTo>
                  <a:lnTo>
                    <a:pt x="32" y="315"/>
                  </a:lnTo>
                  <a:lnTo>
                    <a:pt x="46" y="332"/>
                  </a:lnTo>
                  <a:lnTo>
                    <a:pt x="62" y="349"/>
                  </a:lnTo>
                  <a:lnTo>
                    <a:pt x="79" y="364"/>
                  </a:lnTo>
                  <a:lnTo>
                    <a:pt x="98" y="378"/>
                  </a:lnTo>
                  <a:lnTo>
                    <a:pt x="119" y="391"/>
                  </a:lnTo>
                  <a:lnTo>
                    <a:pt x="140" y="401"/>
                  </a:lnTo>
                  <a:lnTo>
                    <a:pt x="164" y="410"/>
                  </a:lnTo>
                  <a:lnTo>
                    <a:pt x="189" y="416"/>
                  </a:lnTo>
                  <a:lnTo>
                    <a:pt x="216" y="422"/>
                  </a:lnTo>
                  <a:lnTo>
                    <a:pt x="242" y="425"/>
                  </a:lnTo>
                  <a:lnTo>
                    <a:pt x="270" y="427"/>
                  </a:lnTo>
                  <a:close/>
                </a:path>
              </a:pathLst>
            </a:custGeom>
            <a:solidFill>
              <a:srgbClr val="CEE2CE"/>
            </a:solidFill>
            <a:ln w="9525">
              <a:noFill/>
              <a:round/>
              <a:headEnd/>
              <a:tailEnd/>
            </a:ln>
          </p:spPr>
          <p:txBody>
            <a:bodyPr/>
            <a:lstStyle/>
            <a:p>
              <a:endParaRPr lang="en-US"/>
            </a:p>
          </p:txBody>
        </p:sp>
        <p:sp>
          <p:nvSpPr>
            <p:cNvPr id="42008" name="Freeform 22"/>
            <p:cNvSpPr>
              <a:spLocks/>
            </p:cNvSpPr>
            <p:nvPr/>
          </p:nvSpPr>
          <p:spPr bwMode="auto">
            <a:xfrm>
              <a:off x="3805" y="2325"/>
              <a:ext cx="177" cy="140"/>
            </a:xfrm>
            <a:custGeom>
              <a:avLst/>
              <a:gdLst>
                <a:gd name="T0" fmla="*/ 98 w 531"/>
                <a:gd name="T1" fmla="*/ 140 h 419"/>
                <a:gd name="T2" fmla="*/ 115 w 531"/>
                <a:gd name="T3" fmla="*/ 137 h 419"/>
                <a:gd name="T4" fmla="*/ 131 w 531"/>
                <a:gd name="T5" fmla="*/ 131 h 419"/>
                <a:gd name="T6" fmla="*/ 145 w 531"/>
                <a:gd name="T7" fmla="*/ 124 h 419"/>
                <a:gd name="T8" fmla="*/ 157 w 531"/>
                <a:gd name="T9" fmla="*/ 115 h 419"/>
                <a:gd name="T10" fmla="*/ 166 w 531"/>
                <a:gd name="T11" fmla="*/ 103 h 419"/>
                <a:gd name="T12" fmla="*/ 173 w 531"/>
                <a:gd name="T13" fmla="*/ 91 h 419"/>
                <a:gd name="T14" fmla="*/ 177 w 531"/>
                <a:gd name="T15" fmla="*/ 77 h 419"/>
                <a:gd name="T16" fmla="*/ 177 w 531"/>
                <a:gd name="T17" fmla="*/ 63 h 419"/>
                <a:gd name="T18" fmla="*/ 173 w 531"/>
                <a:gd name="T19" fmla="*/ 49 h 419"/>
                <a:gd name="T20" fmla="*/ 166 w 531"/>
                <a:gd name="T21" fmla="*/ 36 h 419"/>
                <a:gd name="T22" fmla="*/ 157 w 531"/>
                <a:gd name="T23" fmla="*/ 26 h 419"/>
                <a:gd name="T24" fmla="*/ 145 w 531"/>
                <a:gd name="T25" fmla="*/ 16 h 419"/>
                <a:gd name="T26" fmla="*/ 131 w 531"/>
                <a:gd name="T27" fmla="*/ 8 h 419"/>
                <a:gd name="T28" fmla="*/ 115 w 531"/>
                <a:gd name="T29" fmla="*/ 3 h 419"/>
                <a:gd name="T30" fmla="*/ 98 w 531"/>
                <a:gd name="T31" fmla="*/ 1 h 419"/>
                <a:gd name="T32" fmla="*/ 80 w 531"/>
                <a:gd name="T33" fmla="*/ 1 h 419"/>
                <a:gd name="T34" fmla="*/ 62 w 531"/>
                <a:gd name="T35" fmla="*/ 3 h 419"/>
                <a:gd name="T36" fmla="*/ 47 w 531"/>
                <a:gd name="T37" fmla="*/ 8 h 419"/>
                <a:gd name="T38" fmla="*/ 32 w 531"/>
                <a:gd name="T39" fmla="*/ 16 h 419"/>
                <a:gd name="T40" fmla="*/ 20 w 531"/>
                <a:gd name="T41" fmla="*/ 26 h 419"/>
                <a:gd name="T42" fmla="*/ 11 w 531"/>
                <a:gd name="T43" fmla="*/ 36 h 419"/>
                <a:gd name="T44" fmla="*/ 4 w 531"/>
                <a:gd name="T45" fmla="*/ 49 h 419"/>
                <a:gd name="T46" fmla="*/ 0 w 531"/>
                <a:gd name="T47" fmla="*/ 63 h 419"/>
                <a:gd name="T48" fmla="*/ 0 w 531"/>
                <a:gd name="T49" fmla="*/ 77 h 419"/>
                <a:gd name="T50" fmla="*/ 4 w 531"/>
                <a:gd name="T51" fmla="*/ 91 h 419"/>
                <a:gd name="T52" fmla="*/ 11 w 531"/>
                <a:gd name="T53" fmla="*/ 103 h 419"/>
                <a:gd name="T54" fmla="*/ 20 w 531"/>
                <a:gd name="T55" fmla="*/ 115 h 419"/>
                <a:gd name="T56" fmla="*/ 32 w 531"/>
                <a:gd name="T57" fmla="*/ 124 h 419"/>
                <a:gd name="T58" fmla="*/ 47 w 531"/>
                <a:gd name="T59" fmla="*/ 131 h 419"/>
                <a:gd name="T60" fmla="*/ 62 w 531"/>
                <a:gd name="T61" fmla="*/ 137 h 419"/>
                <a:gd name="T62" fmla="*/ 80 w 531"/>
                <a:gd name="T63" fmla="*/ 140 h 4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1"/>
                <a:gd name="T97" fmla="*/ 0 h 419"/>
                <a:gd name="T98" fmla="*/ 531 w 531"/>
                <a:gd name="T99" fmla="*/ 419 h 4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1" h="419">
                  <a:moveTo>
                    <a:pt x="266" y="419"/>
                  </a:moveTo>
                  <a:lnTo>
                    <a:pt x="293" y="418"/>
                  </a:lnTo>
                  <a:lnTo>
                    <a:pt x="318" y="415"/>
                  </a:lnTo>
                  <a:lnTo>
                    <a:pt x="344" y="410"/>
                  </a:lnTo>
                  <a:lnTo>
                    <a:pt x="369" y="402"/>
                  </a:lnTo>
                  <a:lnTo>
                    <a:pt x="392" y="393"/>
                  </a:lnTo>
                  <a:lnTo>
                    <a:pt x="414" y="383"/>
                  </a:lnTo>
                  <a:lnTo>
                    <a:pt x="434" y="371"/>
                  </a:lnTo>
                  <a:lnTo>
                    <a:pt x="453" y="357"/>
                  </a:lnTo>
                  <a:lnTo>
                    <a:pt x="470" y="343"/>
                  </a:lnTo>
                  <a:lnTo>
                    <a:pt x="486" y="326"/>
                  </a:lnTo>
                  <a:lnTo>
                    <a:pt x="498" y="309"/>
                  </a:lnTo>
                  <a:lnTo>
                    <a:pt x="510" y="291"/>
                  </a:lnTo>
                  <a:lnTo>
                    <a:pt x="519" y="272"/>
                  </a:lnTo>
                  <a:lnTo>
                    <a:pt x="525" y="252"/>
                  </a:lnTo>
                  <a:lnTo>
                    <a:pt x="530" y="231"/>
                  </a:lnTo>
                  <a:lnTo>
                    <a:pt x="531" y="209"/>
                  </a:lnTo>
                  <a:lnTo>
                    <a:pt x="530" y="188"/>
                  </a:lnTo>
                  <a:lnTo>
                    <a:pt x="525" y="167"/>
                  </a:lnTo>
                  <a:lnTo>
                    <a:pt x="519" y="148"/>
                  </a:lnTo>
                  <a:lnTo>
                    <a:pt x="510" y="127"/>
                  </a:lnTo>
                  <a:lnTo>
                    <a:pt x="498" y="109"/>
                  </a:lnTo>
                  <a:lnTo>
                    <a:pt x="486" y="92"/>
                  </a:lnTo>
                  <a:lnTo>
                    <a:pt x="470" y="77"/>
                  </a:lnTo>
                  <a:lnTo>
                    <a:pt x="453" y="61"/>
                  </a:lnTo>
                  <a:lnTo>
                    <a:pt x="434" y="48"/>
                  </a:lnTo>
                  <a:lnTo>
                    <a:pt x="414" y="36"/>
                  </a:lnTo>
                  <a:lnTo>
                    <a:pt x="392" y="25"/>
                  </a:lnTo>
                  <a:lnTo>
                    <a:pt x="369" y="17"/>
                  </a:lnTo>
                  <a:lnTo>
                    <a:pt x="344" y="9"/>
                  </a:lnTo>
                  <a:lnTo>
                    <a:pt x="318" y="5"/>
                  </a:lnTo>
                  <a:lnTo>
                    <a:pt x="293" y="2"/>
                  </a:lnTo>
                  <a:lnTo>
                    <a:pt x="266" y="0"/>
                  </a:lnTo>
                  <a:lnTo>
                    <a:pt x="239" y="2"/>
                  </a:lnTo>
                  <a:lnTo>
                    <a:pt x="213" y="5"/>
                  </a:lnTo>
                  <a:lnTo>
                    <a:pt x="187" y="9"/>
                  </a:lnTo>
                  <a:lnTo>
                    <a:pt x="162" y="17"/>
                  </a:lnTo>
                  <a:lnTo>
                    <a:pt x="140" y="25"/>
                  </a:lnTo>
                  <a:lnTo>
                    <a:pt x="117" y="36"/>
                  </a:lnTo>
                  <a:lnTo>
                    <a:pt x="97" y="48"/>
                  </a:lnTo>
                  <a:lnTo>
                    <a:pt x="78" y="61"/>
                  </a:lnTo>
                  <a:lnTo>
                    <a:pt x="61" y="77"/>
                  </a:lnTo>
                  <a:lnTo>
                    <a:pt x="45" y="92"/>
                  </a:lnTo>
                  <a:lnTo>
                    <a:pt x="33" y="109"/>
                  </a:lnTo>
                  <a:lnTo>
                    <a:pt x="22" y="127"/>
                  </a:lnTo>
                  <a:lnTo>
                    <a:pt x="13" y="148"/>
                  </a:lnTo>
                  <a:lnTo>
                    <a:pt x="6" y="167"/>
                  </a:lnTo>
                  <a:lnTo>
                    <a:pt x="1" y="188"/>
                  </a:lnTo>
                  <a:lnTo>
                    <a:pt x="0" y="209"/>
                  </a:lnTo>
                  <a:lnTo>
                    <a:pt x="1" y="231"/>
                  </a:lnTo>
                  <a:lnTo>
                    <a:pt x="6" y="252"/>
                  </a:lnTo>
                  <a:lnTo>
                    <a:pt x="13" y="272"/>
                  </a:lnTo>
                  <a:lnTo>
                    <a:pt x="22" y="291"/>
                  </a:lnTo>
                  <a:lnTo>
                    <a:pt x="33" y="309"/>
                  </a:lnTo>
                  <a:lnTo>
                    <a:pt x="45" y="326"/>
                  </a:lnTo>
                  <a:lnTo>
                    <a:pt x="61" y="343"/>
                  </a:lnTo>
                  <a:lnTo>
                    <a:pt x="78" y="357"/>
                  </a:lnTo>
                  <a:lnTo>
                    <a:pt x="97" y="371"/>
                  </a:lnTo>
                  <a:lnTo>
                    <a:pt x="117" y="383"/>
                  </a:lnTo>
                  <a:lnTo>
                    <a:pt x="140" y="393"/>
                  </a:lnTo>
                  <a:lnTo>
                    <a:pt x="162" y="402"/>
                  </a:lnTo>
                  <a:lnTo>
                    <a:pt x="187" y="410"/>
                  </a:lnTo>
                  <a:lnTo>
                    <a:pt x="213" y="415"/>
                  </a:lnTo>
                  <a:lnTo>
                    <a:pt x="239" y="418"/>
                  </a:lnTo>
                  <a:lnTo>
                    <a:pt x="266" y="419"/>
                  </a:lnTo>
                  <a:close/>
                </a:path>
              </a:pathLst>
            </a:custGeom>
            <a:solidFill>
              <a:srgbClr val="D3E5D3"/>
            </a:solidFill>
            <a:ln w="9525">
              <a:noFill/>
              <a:round/>
              <a:headEnd/>
              <a:tailEnd/>
            </a:ln>
          </p:spPr>
          <p:txBody>
            <a:bodyPr/>
            <a:lstStyle/>
            <a:p>
              <a:endParaRPr lang="en-US"/>
            </a:p>
          </p:txBody>
        </p:sp>
        <p:sp>
          <p:nvSpPr>
            <p:cNvPr id="42009" name="Freeform 23"/>
            <p:cNvSpPr>
              <a:spLocks/>
            </p:cNvSpPr>
            <p:nvPr/>
          </p:nvSpPr>
          <p:spPr bwMode="auto">
            <a:xfrm>
              <a:off x="3807" y="2327"/>
              <a:ext cx="173" cy="137"/>
            </a:xfrm>
            <a:custGeom>
              <a:avLst/>
              <a:gdLst>
                <a:gd name="T0" fmla="*/ 96 w 519"/>
                <a:gd name="T1" fmla="*/ 137 h 411"/>
                <a:gd name="T2" fmla="*/ 112 w 519"/>
                <a:gd name="T3" fmla="*/ 134 h 411"/>
                <a:gd name="T4" fmla="*/ 128 w 519"/>
                <a:gd name="T5" fmla="*/ 129 h 411"/>
                <a:gd name="T6" fmla="*/ 142 w 519"/>
                <a:gd name="T7" fmla="*/ 121 h 411"/>
                <a:gd name="T8" fmla="*/ 153 w 519"/>
                <a:gd name="T9" fmla="*/ 112 h 411"/>
                <a:gd name="T10" fmla="*/ 163 w 519"/>
                <a:gd name="T11" fmla="*/ 101 h 411"/>
                <a:gd name="T12" fmla="*/ 169 w 519"/>
                <a:gd name="T13" fmla="*/ 89 h 411"/>
                <a:gd name="T14" fmla="*/ 173 w 519"/>
                <a:gd name="T15" fmla="*/ 76 h 411"/>
                <a:gd name="T16" fmla="*/ 173 w 519"/>
                <a:gd name="T17" fmla="*/ 61 h 411"/>
                <a:gd name="T18" fmla="*/ 169 w 519"/>
                <a:gd name="T19" fmla="*/ 48 h 411"/>
                <a:gd name="T20" fmla="*/ 163 w 519"/>
                <a:gd name="T21" fmla="*/ 36 h 411"/>
                <a:gd name="T22" fmla="*/ 153 w 519"/>
                <a:gd name="T23" fmla="*/ 25 h 411"/>
                <a:gd name="T24" fmla="*/ 142 w 519"/>
                <a:gd name="T25" fmla="*/ 16 h 411"/>
                <a:gd name="T26" fmla="*/ 128 w 519"/>
                <a:gd name="T27" fmla="*/ 8 h 411"/>
                <a:gd name="T28" fmla="*/ 112 w 519"/>
                <a:gd name="T29" fmla="*/ 3 h 411"/>
                <a:gd name="T30" fmla="*/ 96 w 519"/>
                <a:gd name="T31" fmla="*/ 0 h 411"/>
                <a:gd name="T32" fmla="*/ 78 w 519"/>
                <a:gd name="T33" fmla="*/ 0 h 411"/>
                <a:gd name="T34" fmla="*/ 61 w 519"/>
                <a:gd name="T35" fmla="*/ 3 h 411"/>
                <a:gd name="T36" fmla="*/ 45 w 519"/>
                <a:gd name="T37" fmla="*/ 8 h 411"/>
                <a:gd name="T38" fmla="*/ 31 w 519"/>
                <a:gd name="T39" fmla="*/ 16 h 411"/>
                <a:gd name="T40" fmla="*/ 20 w 519"/>
                <a:gd name="T41" fmla="*/ 25 h 411"/>
                <a:gd name="T42" fmla="*/ 10 w 519"/>
                <a:gd name="T43" fmla="*/ 36 h 411"/>
                <a:gd name="T44" fmla="*/ 4 w 519"/>
                <a:gd name="T45" fmla="*/ 48 h 411"/>
                <a:gd name="T46" fmla="*/ 0 w 519"/>
                <a:gd name="T47" fmla="*/ 61 h 411"/>
                <a:gd name="T48" fmla="*/ 0 w 519"/>
                <a:gd name="T49" fmla="*/ 76 h 411"/>
                <a:gd name="T50" fmla="*/ 4 w 519"/>
                <a:gd name="T51" fmla="*/ 89 h 411"/>
                <a:gd name="T52" fmla="*/ 10 w 519"/>
                <a:gd name="T53" fmla="*/ 101 h 411"/>
                <a:gd name="T54" fmla="*/ 20 w 519"/>
                <a:gd name="T55" fmla="*/ 112 h 411"/>
                <a:gd name="T56" fmla="*/ 31 w 519"/>
                <a:gd name="T57" fmla="*/ 121 h 411"/>
                <a:gd name="T58" fmla="*/ 45 w 519"/>
                <a:gd name="T59" fmla="*/ 129 h 411"/>
                <a:gd name="T60" fmla="*/ 61 w 519"/>
                <a:gd name="T61" fmla="*/ 134 h 411"/>
                <a:gd name="T62" fmla="*/ 78 w 519"/>
                <a:gd name="T63" fmla="*/ 137 h 4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9"/>
                <a:gd name="T97" fmla="*/ 0 h 411"/>
                <a:gd name="T98" fmla="*/ 519 w 519"/>
                <a:gd name="T99" fmla="*/ 411 h 4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9" h="411">
                  <a:moveTo>
                    <a:pt x="260" y="411"/>
                  </a:moveTo>
                  <a:lnTo>
                    <a:pt x="287" y="410"/>
                  </a:lnTo>
                  <a:lnTo>
                    <a:pt x="312" y="406"/>
                  </a:lnTo>
                  <a:lnTo>
                    <a:pt x="337" y="402"/>
                  </a:lnTo>
                  <a:lnTo>
                    <a:pt x="361" y="395"/>
                  </a:lnTo>
                  <a:lnTo>
                    <a:pt x="383" y="386"/>
                  </a:lnTo>
                  <a:lnTo>
                    <a:pt x="405" y="376"/>
                  </a:lnTo>
                  <a:lnTo>
                    <a:pt x="425" y="364"/>
                  </a:lnTo>
                  <a:lnTo>
                    <a:pt x="444" y="350"/>
                  </a:lnTo>
                  <a:lnTo>
                    <a:pt x="460" y="335"/>
                  </a:lnTo>
                  <a:lnTo>
                    <a:pt x="475" y="320"/>
                  </a:lnTo>
                  <a:lnTo>
                    <a:pt x="488" y="303"/>
                  </a:lnTo>
                  <a:lnTo>
                    <a:pt x="499" y="285"/>
                  </a:lnTo>
                  <a:lnTo>
                    <a:pt x="508" y="266"/>
                  </a:lnTo>
                  <a:lnTo>
                    <a:pt x="514" y="247"/>
                  </a:lnTo>
                  <a:lnTo>
                    <a:pt x="518" y="227"/>
                  </a:lnTo>
                  <a:lnTo>
                    <a:pt x="519" y="205"/>
                  </a:lnTo>
                  <a:lnTo>
                    <a:pt x="518" y="184"/>
                  </a:lnTo>
                  <a:lnTo>
                    <a:pt x="514" y="164"/>
                  </a:lnTo>
                  <a:lnTo>
                    <a:pt x="508" y="145"/>
                  </a:lnTo>
                  <a:lnTo>
                    <a:pt x="499" y="126"/>
                  </a:lnTo>
                  <a:lnTo>
                    <a:pt x="488" y="108"/>
                  </a:lnTo>
                  <a:lnTo>
                    <a:pt x="475" y="91"/>
                  </a:lnTo>
                  <a:lnTo>
                    <a:pt x="460" y="75"/>
                  </a:lnTo>
                  <a:lnTo>
                    <a:pt x="444" y="60"/>
                  </a:lnTo>
                  <a:lnTo>
                    <a:pt x="425" y="47"/>
                  </a:lnTo>
                  <a:lnTo>
                    <a:pt x="405" y="35"/>
                  </a:lnTo>
                  <a:lnTo>
                    <a:pt x="383" y="24"/>
                  </a:lnTo>
                  <a:lnTo>
                    <a:pt x="361" y="16"/>
                  </a:lnTo>
                  <a:lnTo>
                    <a:pt x="337" y="9"/>
                  </a:lnTo>
                  <a:lnTo>
                    <a:pt x="312" y="4"/>
                  </a:lnTo>
                  <a:lnTo>
                    <a:pt x="287" y="1"/>
                  </a:lnTo>
                  <a:lnTo>
                    <a:pt x="260" y="0"/>
                  </a:lnTo>
                  <a:lnTo>
                    <a:pt x="233" y="1"/>
                  </a:lnTo>
                  <a:lnTo>
                    <a:pt x="207" y="4"/>
                  </a:lnTo>
                  <a:lnTo>
                    <a:pt x="182" y="9"/>
                  </a:lnTo>
                  <a:lnTo>
                    <a:pt x="158" y="16"/>
                  </a:lnTo>
                  <a:lnTo>
                    <a:pt x="136" y="24"/>
                  </a:lnTo>
                  <a:lnTo>
                    <a:pt x="115" y="35"/>
                  </a:lnTo>
                  <a:lnTo>
                    <a:pt x="94" y="47"/>
                  </a:lnTo>
                  <a:lnTo>
                    <a:pt x="76" y="60"/>
                  </a:lnTo>
                  <a:lnTo>
                    <a:pt x="60" y="75"/>
                  </a:lnTo>
                  <a:lnTo>
                    <a:pt x="44" y="91"/>
                  </a:lnTo>
                  <a:lnTo>
                    <a:pt x="31" y="108"/>
                  </a:lnTo>
                  <a:lnTo>
                    <a:pt x="20" y="126"/>
                  </a:lnTo>
                  <a:lnTo>
                    <a:pt x="11" y="145"/>
                  </a:lnTo>
                  <a:lnTo>
                    <a:pt x="6" y="164"/>
                  </a:lnTo>
                  <a:lnTo>
                    <a:pt x="1" y="184"/>
                  </a:lnTo>
                  <a:lnTo>
                    <a:pt x="0" y="205"/>
                  </a:lnTo>
                  <a:lnTo>
                    <a:pt x="1" y="227"/>
                  </a:lnTo>
                  <a:lnTo>
                    <a:pt x="6" y="247"/>
                  </a:lnTo>
                  <a:lnTo>
                    <a:pt x="11" y="266"/>
                  </a:lnTo>
                  <a:lnTo>
                    <a:pt x="20" y="285"/>
                  </a:lnTo>
                  <a:lnTo>
                    <a:pt x="31" y="303"/>
                  </a:lnTo>
                  <a:lnTo>
                    <a:pt x="44" y="320"/>
                  </a:lnTo>
                  <a:lnTo>
                    <a:pt x="60" y="335"/>
                  </a:lnTo>
                  <a:lnTo>
                    <a:pt x="76" y="350"/>
                  </a:lnTo>
                  <a:lnTo>
                    <a:pt x="94" y="364"/>
                  </a:lnTo>
                  <a:lnTo>
                    <a:pt x="115" y="376"/>
                  </a:lnTo>
                  <a:lnTo>
                    <a:pt x="136" y="386"/>
                  </a:lnTo>
                  <a:lnTo>
                    <a:pt x="158" y="395"/>
                  </a:lnTo>
                  <a:lnTo>
                    <a:pt x="182" y="402"/>
                  </a:lnTo>
                  <a:lnTo>
                    <a:pt x="207" y="406"/>
                  </a:lnTo>
                  <a:lnTo>
                    <a:pt x="233" y="410"/>
                  </a:lnTo>
                  <a:lnTo>
                    <a:pt x="260" y="411"/>
                  </a:lnTo>
                  <a:close/>
                </a:path>
              </a:pathLst>
            </a:custGeom>
            <a:solidFill>
              <a:srgbClr val="DDEADD"/>
            </a:solidFill>
            <a:ln w="9525">
              <a:noFill/>
              <a:round/>
              <a:headEnd/>
              <a:tailEnd/>
            </a:ln>
          </p:spPr>
          <p:txBody>
            <a:bodyPr/>
            <a:lstStyle/>
            <a:p>
              <a:endParaRPr lang="en-US"/>
            </a:p>
          </p:txBody>
        </p:sp>
        <p:sp>
          <p:nvSpPr>
            <p:cNvPr id="42010" name="Freeform 24"/>
            <p:cNvSpPr>
              <a:spLocks/>
            </p:cNvSpPr>
            <p:nvPr/>
          </p:nvSpPr>
          <p:spPr bwMode="auto">
            <a:xfrm>
              <a:off x="3809" y="2328"/>
              <a:ext cx="170" cy="134"/>
            </a:xfrm>
            <a:custGeom>
              <a:avLst/>
              <a:gdLst>
                <a:gd name="T0" fmla="*/ 93 w 511"/>
                <a:gd name="T1" fmla="*/ 134 h 403"/>
                <a:gd name="T2" fmla="*/ 110 w 511"/>
                <a:gd name="T3" fmla="*/ 131 h 403"/>
                <a:gd name="T4" fmla="*/ 125 w 511"/>
                <a:gd name="T5" fmla="*/ 126 h 403"/>
                <a:gd name="T6" fmla="*/ 139 w 511"/>
                <a:gd name="T7" fmla="*/ 119 h 403"/>
                <a:gd name="T8" fmla="*/ 150 w 511"/>
                <a:gd name="T9" fmla="*/ 109 h 403"/>
                <a:gd name="T10" fmla="*/ 160 w 511"/>
                <a:gd name="T11" fmla="*/ 99 h 403"/>
                <a:gd name="T12" fmla="*/ 166 w 511"/>
                <a:gd name="T13" fmla="*/ 87 h 403"/>
                <a:gd name="T14" fmla="*/ 170 w 511"/>
                <a:gd name="T15" fmla="*/ 73 h 403"/>
                <a:gd name="T16" fmla="*/ 170 w 511"/>
                <a:gd name="T17" fmla="*/ 60 h 403"/>
                <a:gd name="T18" fmla="*/ 166 w 511"/>
                <a:gd name="T19" fmla="*/ 47 h 403"/>
                <a:gd name="T20" fmla="*/ 160 w 511"/>
                <a:gd name="T21" fmla="*/ 35 h 403"/>
                <a:gd name="T22" fmla="*/ 150 w 511"/>
                <a:gd name="T23" fmla="*/ 24 h 403"/>
                <a:gd name="T24" fmla="*/ 139 w 511"/>
                <a:gd name="T25" fmla="*/ 15 h 403"/>
                <a:gd name="T26" fmla="*/ 125 w 511"/>
                <a:gd name="T27" fmla="*/ 8 h 403"/>
                <a:gd name="T28" fmla="*/ 110 w 511"/>
                <a:gd name="T29" fmla="*/ 3 h 403"/>
                <a:gd name="T30" fmla="*/ 93 w 511"/>
                <a:gd name="T31" fmla="*/ 0 h 403"/>
                <a:gd name="T32" fmla="*/ 77 w 511"/>
                <a:gd name="T33" fmla="*/ 0 h 403"/>
                <a:gd name="T34" fmla="*/ 60 w 511"/>
                <a:gd name="T35" fmla="*/ 3 h 403"/>
                <a:gd name="T36" fmla="*/ 45 w 511"/>
                <a:gd name="T37" fmla="*/ 8 h 403"/>
                <a:gd name="T38" fmla="*/ 31 w 511"/>
                <a:gd name="T39" fmla="*/ 15 h 403"/>
                <a:gd name="T40" fmla="*/ 20 w 511"/>
                <a:gd name="T41" fmla="*/ 24 h 403"/>
                <a:gd name="T42" fmla="*/ 10 w 511"/>
                <a:gd name="T43" fmla="*/ 35 h 403"/>
                <a:gd name="T44" fmla="*/ 4 w 511"/>
                <a:gd name="T45" fmla="*/ 47 h 403"/>
                <a:gd name="T46" fmla="*/ 1 w 511"/>
                <a:gd name="T47" fmla="*/ 60 h 403"/>
                <a:gd name="T48" fmla="*/ 1 w 511"/>
                <a:gd name="T49" fmla="*/ 73 h 403"/>
                <a:gd name="T50" fmla="*/ 4 w 511"/>
                <a:gd name="T51" fmla="*/ 87 h 403"/>
                <a:gd name="T52" fmla="*/ 10 w 511"/>
                <a:gd name="T53" fmla="*/ 99 h 403"/>
                <a:gd name="T54" fmla="*/ 20 w 511"/>
                <a:gd name="T55" fmla="*/ 109 h 403"/>
                <a:gd name="T56" fmla="*/ 31 w 511"/>
                <a:gd name="T57" fmla="*/ 119 h 403"/>
                <a:gd name="T58" fmla="*/ 45 w 511"/>
                <a:gd name="T59" fmla="*/ 126 h 403"/>
                <a:gd name="T60" fmla="*/ 60 w 511"/>
                <a:gd name="T61" fmla="*/ 131 h 403"/>
                <a:gd name="T62" fmla="*/ 77 w 511"/>
                <a:gd name="T63" fmla="*/ 134 h 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1"/>
                <a:gd name="T97" fmla="*/ 0 h 403"/>
                <a:gd name="T98" fmla="*/ 511 w 511"/>
                <a:gd name="T99" fmla="*/ 403 h 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1" h="403">
                  <a:moveTo>
                    <a:pt x="256" y="403"/>
                  </a:moveTo>
                  <a:lnTo>
                    <a:pt x="281" y="402"/>
                  </a:lnTo>
                  <a:lnTo>
                    <a:pt x="307" y="399"/>
                  </a:lnTo>
                  <a:lnTo>
                    <a:pt x="331" y="394"/>
                  </a:lnTo>
                  <a:lnTo>
                    <a:pt x="355" y="388"/>
                  </a:lnTo>
                  <a:lnTo>
                    <a:pt x="377" y="379"/>
                  </a:lnTo>
                  <a:lnTo>
                    <a:pt x="398" y="369"/>
                  </a:lnTo>
                  <a:lnTo>
                    <a:pt x="417" y="357"/>
                  </a:lnTo>
                  <a:lnTo>
                    <a:pt x="435" y="344"/>
                  </a:lnTo>
                  <a:lnTo>
                    <a:pt x="452" y="329"/>
                  </a:lnTo>
                  <a:lnTo>
                    <a:pt x="467" y="314"/>
                  </a:lnTo>
                  <a:lnTo>
                    <a:pt x="480" y="298"/>
                  </a:lnTo>
                  <a:lnTo>
                    <a:pt x="491" y="280"/>
                  </a:lnTo>
                  <a:lnTo>
                    <a:pt x="500" y="261"/>
                  </a:lnTo>
                  <a:lnTo>
                    <a:pt x="505" y="242"/>
                  </a:lnTo>
                  <a:lnTo>
                    <a:pt x="510" y="221"/>
                  </a:lnTo>
                  <a:lnTo>
                    <a:pt x="511" y="201"/>
                  </a:lnTo>
                  <a:lnTo>
                    <a:pt x="510" y="181"/>
                  </a:lnTo>
                  <a:lnTo>
                    <a:pt x="505" y="161"/>
                  </a:lnTo>
                  <a:lnTo>
                    <a:pt x="500" y="142"/>
                  </a:lnTo>
                  <a:lnTo>
                    <a:pt x="491" y="123"/>
                  </a:lnTo>
                  <a:lnTo>
                    <a:pt x="480" y="106"/>
                  </a:lnTo>
                  <a:lnTo>
                    <a:pt x="467" y="89"/>
                  </a:lnTo>
                  <a:lnTo>
                    <a:pt x="452" y="73"/>
                  </a:lnTo>
                  <a:lnTo>
                    <a:pt x="435" y="59"/>
                  </a:lnTo>
                  <a:lnTo>
                    <a:pt x="417" y="46"/>
                  </a:lnTo>
                  <a:lnTo>
                    <a:pt x="398" y="35"/>
                  </a:lnTo>
                  <a:lnTo>
                    <a:pt x="377" y="25"/>
                  </a:lnTo>
                  <a:lnTo>
                    <a:pt x="355" y="16"/>
                  </a:lnTo>
                  <a:lnTo>
                    <a:pt x="331" y="9"/>
                  </a:lnTo>
                  <a:lnTo>
                    <a:pt x="307" y="5"/>
                  </a:lnTo>
                  <a:lnTo>
                    <a:pt x="281" y="1"/>
                  </a:lnTo>
                  <a:lnTo>
                    <a:pt x="256" y="0"/>
                  </a:lnTo>
                  <a:lnTo>
                    <a:pt x="230" y="1"/>
                  </a:lnTo>
                  <a:lnTo>
                    <a:pt x="204" y="5"/>
                  </a:lnTo>
                  <a:lnTo>
                    <a:pt x="180" y="9"/>
                  </a:lnTo>
                  <a:lnTo>
                    <a:pt x="157" y="16"/>
                  </a:lnTo>
                  <a:lnTo>
                    <a:pt x="134" y="25"/>
                  </a:lnTo>
                  <a:lnTo>
                    <a:pt x="113" y="35"/>
                  </a:lnTo>
                  <a:lnTo>
                    <a:pt x="94" y="46"/>
                  </a:lnTo>
                  <a:lnTo>
                    <a:pt x="76" y="59"/>
                  </a:lnTo>
                  <a:lnTo>
                    <a:pt x="59" y="73"/>
                  </a:lnTo>
                  <a:lnTo>
                    <a:pt x="44" y="89"/>
                  </a:lnTo>
                  <a:lnTo>
                    <a:pt x="31" y="106"/>
                  </a:lnTo>
                  <a:lnTo>
                    <a:pt x="21" y="123"/>
                  </a:lnTo>
                  <a:lnTo>
                    <a:pt x="12" y="142"/>
                  </a:lnTo>
                  <a:lnTo>
                    <a:pt x="6" y="161"/>
                  </a:lnTo>
                  <a:lnTo>
                    <a:pt x="2" y="181"/>
                  </a:lnTo>
                  <a:lnTo>
                    <a:pt x="0" y="201"/>
                  </a:lnTo>
                  <a:lnTo>
                    <a:pt x="2" y="221"/>
                  </a:lnTo>
                  <a:lnTo>
                    <a:pt x="6" y="242"/>
                  </a:lnTo>
                  <a:lnTo>
                    <a:pt x="12" y="261"/>
                  </a:lnTo>
                  <a:lnTo>
                    <a:pt x="21" y="280"/>
                  </a:lnTo>
                  <a:lnTo>
                    <a:pt x="31" y="298"/>
                  </a:lnTo>
                  <a:lnTo>
                    <a:pt x="44" y="314"/>
                  </a:lnTo>
                  <a:lnTo>
                    <a:pt x="59" y="329"/>
                  </a:lnTo>
                  <a:lnTo>
                    <a:pt x="76" y="344"/>
                  </a:lnTo>
                  <a:lnTo>
                    <a:pt x="94" y="357"/>
                  </a:lnTo>
                  <a:lnTo>
                    <a:pt x="113" y="369"/>
                  </a:lnTo>
                  <a:lnTo>
                    <a:pt x="134" y="379"/>
                  </a:lnTo>
                  <a:lnTo>
                    <a:pt x="157" y="388"/>
                  </a:lnTo>
                  <a:lnTo>
                    <a:pt x="180" y="394"/>
                  </a:lnTo>
                  <a:lnTo>
                    <a:pt x="204" y="399"/>
                  </a:lnTo>
                  <a:lnTo>
                    <a:pt x="230" y="402"/>
                  </a:lnTo>
                  <a:lnTo>
                    <a:pt x="256" y="403"/>
                  </a:lnTo>
                  <a:close/>
                </a:path>
              </a:pathLst>
            </a:custGeom>
            <a:solidFill>
              <a:srgbClr val="E2EDE2"/>
            </a:solidFill>
            <a:ln w="9525">
              <a:noFill/>
              <a:round/>
              <a:headEnd/>
              <a:tailEnd/>
            </a:ln>
          </p:spPr>
          <p:txBody>
            <a:bodyPr/>
            <a:lstStyle/>
            <a:p>
              <a:endParaRPr lang="en-US"/>
            </a:p>
          </p:txBody>
        </p:sp>
        <p:sp>
          <p:nvSpPr>
            <p:cNvPr id="42011" name="Freeform 25"/>
            <p:cNvSpPr>
              <a:spLocks/>
            </p:cNvSpPr>
            <p:nvPr/>
          </p:nvSpPr>
          <p:spPr bwMode="auto">
            <a:xfrm>
              <a:off x="3811" y="2329"/>
              <a:ext cx="166" cy="132"/>
            </a:xfrm>
            <a:custGeom>
              <a:avLst/>
              <a:gdLst>
                <a:gd name="T0" fmla="*/ 91 w 499"/>
                <a:gd name="T1" fmla="*/ 132 h 395"/>
                <a:gd name="T2" fmla="*/ 108 w 499"/>
                <a:gd name="T3" fmla="*/ 129 h 395"/>
                <a:gd name="T4" fmla="*/ 123 w 499"/>
                <a:gd name="T5" fmla="*/ 124 h 395"/>
                <a:gd name="T6" fmla="*/ 136 w 499"/>
                <a:gd name="T7" fmla="*/ 117 h 395"/>
                <a:gd name="T8" fmla="*/ 147 w 499"/>
                <a:gd name="T9" fmla="*/ 108 h 395"/>
                <a:gd name="T10" fmla="*/ 156 w 499"/>
                <a:gd name="T11" fmla="*/ 98 h 395"/>
                <a:gd name="T12" fmla="*/ 162 w 499"/>
                <a:gd name="T13" fmla="*/ 86 h 395"/>
                <a:gd name="T14" fmla="*/ 166 w 499"/>
                <a:gd name="T15" fmla="*/ 73 h 395"/>
                <a:gd name="T16" fmla="*/ 166 w 499"/>
                <a:gd name="T17" fmla="*/ 59 h 395"/>
                <a:gd name="T18" fmla="*/ 162 w 499"/>
                <a:gd name="T19" fmla="*/ 46 h 395"/>
                <a:gd name="T20" fmla="*/ 156 w 499"/>
                <a:gd name="T21" fmla="*/ 34 h 395"/>
                <a:gd name="T22" fmla="*/ 147 w 499"/>
                <a:gd name="T23" fmla="*/ 24 h 395"/>
                <a:gd name="T24" fmla="*/ 136 w 499"/>
                <a:gd name="T25" fmla="*/ 15 h 395"/>
                <a:gd name="T26" fmla="*/ 123 w 499"/>
                <a:gd name="T27" fmla="*/ 8 h 395"/>
                <a:gd name="T28" fmla="*/ 108 w 499"/>
                <a:gd name="T29" fmla="*/ 3 h 395"/>
                <a:gd name="T30" fmla="*/ 91 w 499"/>
                <a:gd name="T31" fmla="*/ 0 h 395"/>
                <a:gd name="T32" fmla="*/ 75 w 499"/>
                <a:gd name="T33" fmla="*/ 0 h 395"/>
                <a:gd name="T34" fmla="*/ 58 w 499"/>
                <a:gd name="T35" fmla="*/ 3 h 395"/>
                <a:gd name="T36" fmla="*/ 43 w 499"/>
                <a:gd name="T37" fmla="*/ 8 h 395"/>
                <a:gd name="T38" fmla="*/ 30 w 499"/>
                <a:gd name="T39" fmla="*/ 15 h 395"/>
                <a:gd name="T40" fmla="*/ 19 w 499"/>
                <a:gd name="T41" fmla="*/ 24 h 395"/>
                <a:gd name="T42" fmla="*/ 10 w 499"/>
                <a:gd name="T43" fmla="*/ 34 h 395"/>
                <a:gd name="T44" fmla="*/ 4 w 499"/>
                <a:gd name="T45" fmla="*/ 46 h 395"/>
                <a:gd name="T46" fmla="*/ 0 w 499"/>
                <a:gd name="T47" fmla="*/ 59 h 395"/>
                <a:gd name="T48" fmla="*/ 0 w 499"/>
                <a:gd name="T49" fmla="*/ 73 h 395"/>
                <a:gd name="T50" fmla="*/ 4 w 499"/>
                <a:gd name="T51" fmla="*/ 86 h 395"/>
                <a:gd name="T52" fmla="*/ 10 w 499"/>
                <a:gd name="T53" fmla="*/ 98 h 395"/>
                <a:gd name="T54" fmla="*/ 19 w 499"/>
                <a:gd name="T55" fmla="*/ 108 h 395"/>
                <a:gd name="T56" fmla="*/ 30 w 499"/>
                <a:gd name="T57" fmla="*/ 117 h 395"/>
                <a:gd name="T58" fmla="*/ 43 w 499"/>
                <a:gd name="T59" fmla="*/ 124 h 395"/>
                <a:gd name="T60" fmla="*/ 58 w 499"/>
                <a:gd name="T61" fmla="*/ 129 h 395"/>
                <a:gd name="T62" fmla="*/ 75 w 499"/>
                <a:gd name="T63" fmla="*/ 132 h 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9"/>
                <a:gd name="T97" fmla="*/ 0 h 395"/>
                <a:gd name="T98" fmla="*/ 499 w 499"/>
                <a:gd name="T99" fmla="*/ 395 h 3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9" h="395">
                  <a:moveTo>
                    <a:pt x="250" y="395"/>
                  </a:moveTo>
                  <a:lnTo>
                    <a:pt x="275" y="394"/>
                  </a:lnTo>
                  <a:lnTo>
                    <a:pt x="300" y="390"/>
                  </a:lnTo>
                  <a:lnTo>
                    <a:pt x="324" y="386"/>
                  </a:lnTo>
                  <a:lnTo>
                    <a:pt x="347" y="379"/>
                  </a:lnTo>
                  <a:lnTo>
                    <a:pt x="369" y="371"/>
                  </a:lnTo>
                  <a:lnTo>
                    <a:pt x="389" y="361"/>
                  </a:lnTo>
                  <a:lnTo>
                    <a:pt x="408" y="350"/>
                  </a:lnTo>
                  <a:lnTo>
                    <a:pt x="426" y="336"/>
                  </a:lnTo>
                  <a:lnTo>
                    <a:pt x="442" y="323"/>
                  </a:lnTo>
                  <a:lnTo>
                    <a:pt x="456" y="307"/>
                  </a:lnTo>
                  <a:lnTo>
                    <a:pt x="469" y="292"/>
                  </a:lnTo>
                  <a:lnTo>
                    <a:pt x="480" y="274"/>
                  </a:lnTo>
                  <a:lnTo>
                    <a:pt x="488" y="256"/>
                  </a:lnTo>
                  <a:lnTo>
                    <a:pt x="495" y="237"/>
                  </a:lnTo>
                  <a:lnTo>
                    <a:pt x="498" y="217"/>
                  </a:lnTo>
                  <a:lnTo>
                    <a:pt x="499" y="197"/>
                  </a:lnTo>
                  <a:lnTo>
                    <a:pt x="498" y="177"/>
                  </a:lnTo>
                  <a:lnTo>
                    <a:pt x="495" y="158"/>
                  </a:lnTo>
                  <a:lnTo>
                    <a:pt x="488" y="139"/>
                  </a:lnTo>
                  <a:lnTo>
                    <a:pt x="480" y="121"/>
                  </a:lnTo>
                  <a:lnTo>
                    <a:pt x="469" y="103"/>
                  </a:lnTo>
                  <a:lnTo>
                    <a:pt x="456" y="87"/>
                  </a:lnTo>
                  <a:lnTo>
                    <a:pt x="442" y="72"/>
                  </a:lnTo>
                  <a:lnTo>
                    <a:pt x="426" y="58"/>
                  </a:lnTo>
                  <a:lnTo>
                    <a:pt x="408" y="45"/>
                  </a:lnTo>
                  <a:lnTo>
                    <a:pt x="389" y="33"/>
                  </a:lnTo>
                  <a:lnTo>
                    <a:pt x="369" y="23"/>
                  </a:lnTo>
                  <a:lnTo>
                    <a:pt x="347" y="15"/>
                  </a:lnTo>
                  <a:lnTo>
                    <a:pt x="324" y="9"/>
                  </a:lnTo>
                  <a:lnTo>
                    <a:pt x="300" y="4"/>
                  </a:lnTo>
                  <a:lnTo>
                    <a:pt x="275" y="1"/>
                  </a:lnTo>
                  <a:lnTo>
                    <a:pt x="250" y="0"/>
                  </a:lnTo>
                  <a:lnTo>
                    <a:pt x="224" y="1"/>
                  </a:lnTo>
                  <a:lnTo>
                    <a:pt x="199" y="4"/>
                  </a:lnTo>
                  <a:lnTo>
                    <a:pt x="175" y="9"/>
                  </a:lnTo>
                  <a:lnTo>
                    <a:pt x="152" y="15"/>
                  </a:lnTo>
                  <a:lnTo>
                    <a:pt x="130" y="23"/>
                  </a:lnTo>
                  <a:lnTo>
                    <a:pt x="110" y="33"/>
                  </a:lnTo>
                  <a:lnTo>
                    <a:pt x="91" y="45"/>
                  </a:lnTo>
                  <a:lnTo>
                    <a:pt x="73" y="58"/>
                  </a:lnTo>
                  <a:lnTo>
                    <a:pt x="57" y="72"/>
                  </a:lnTo>
                  <a:lnTo>
                    <a:pt x="43" y="87"/>
                  </a:lnTo>
                  <a:lnTo>
                    <a:pt x="30" y="103"/>
                  </a:lnTo>
                  <a:lnTo>
                    <a:pt x="19" y="121"/>
                  </a:lnTo>
                  <a:lnTo>
                    <a:pt x="11" y="139"/>
                  </a:lnTo>
                  <a:lnTo>
                    <a:pt x="5" y="158"/>
                  </a:lnTo>
                  <a:lnTo>
                    <a:pt x="1" y="177"/>
                  </a:lnTo>
                  <a:lnTo>
                    <a:pt x="0" y="197"/>
                  </a:lnTo>
                  <a:lnTo>
                    <a:pt x="1" y="217"/>
                  </a:lnTo>
                  <a:lnTo>
                    <a:pt x="5" y="237"/>
                  </a:lnTo>
                  <a:lnTo>
                    <a:pt x="11" y="256"/>
                  </a:lnTo>
                  <a:lnTo>
                    <a:pt x="19" y="274"/>
                  </a:lnTo>
                  <a:lnTo>
                    <a:pt x="30" y="292"/>
                  </a:lnTo>
                  <a:lnTo>
                    <a:pt x="43" y="307"/>
                  </a:lnTo>
                  <a:lnTo>
                    <a:pt x="57" y="323"/>
                  </a:lnTo>
                  <a:lnTo>
                    <a:pt x="73" y="336"/>
                  </a:lnTo>
                  <a:lnTo>
                    <a:pt x="91" y="350"/>
                  </a:lnTo>
                  <a:lnTo>
                    <a:pt x="110" y="361"/>
                  </a:lnTo>
                  <a:lnTo>
                    <a:pt x="130" y="371"/>
                  </a:lnTo>
                  <a:lnTo>
                    <a:pt x="152" y="379"/>
                  </a:lnTo>
                  <a:lnTo>
                    <a:pt x="175" y="386"/>
                  </a:lnTo>
                  <a:lnTo>
                    <a:pt x="199" y="390"/>
                  </a:lnTo>
                  <a:lnTo>
                    <a:pt x="224" y="394"/>
                  </a:lnTo>
                  <a:lnTo>
                    <a:pt x="250" y="395"/>
                  </a:lnTo>
                  <a:close/>
                </a:path>
              </a:pathLst>
            </a:custGeom>
            <a:solidFill>
              <a:srgbClr val="EAF2EA"/>
            </a:solidFill>
            <a:ln w="9525">
              <a:noFill/>
              <a:round/>
              <a:headEnd/>
              <a:tailEnd/>
            </a:ln>
          </p:spPr>
          <p:txBody>
            <a:bodyPr/>
            <a:lstStyle/>
            <a:p>
              <a:endParaRPr lang="en-US"/>
            </a:p>
          </p:txBody>
        </p:sp>
        <p:sp>
          <p:nvSpPr>
            <p:cNvPr id="42012" name="Freeform 26"/>
            <p:cNvSpPr>
              <a:spLocks/>
            </p:cNvSpPr>
            <p:nvPr/>
          </p:nvSpPr>
          <p:spPr bwMode="auto">
            <a:xfrm>
              <a:off x="3812" y="2331"/>
              <a:ext cx="164" cy="129"/>
            </a:xfrm>
            <a:custGeom>
              <a:avLst/>
              <a:gdLst>
                <a:gd name="T0" fmla="*/ 90 w 490"/>
                <a:gd name="T1" fmla="*/ 129 h 387"/>
                <a:gd name="T2" fmla="*/ 106 w 490"/>
                <a:gd name="T3" fmla="*/ 126 h 387"/>
                <a:gd name="T4" fmla="*/ 121 w 490"/>
                <a:gd name="T5" fmla="*/ 121 h 387"/>
                <a:gd name="T6" fmla="*/ 134 w 490"/>
                <a:gd name="T7" fmla="*/ 114 h 387"/>
                <a:gd name="T8" fmla="*/ 145 w 490"/>
                <a:gd name="T9" fmla="*/ 106 h 387"/>
                <a:gd name="T10" fmla="*/ 154 w 490"/>
                <a:gd name="T11" fmla="*/ 95 h 387"/>
                <a:gd name="T12" fmla="*/ 160 w 490"/>
                <a:gd name="T13" fmla="*/ 84 h 387"/>
                <a:gd name="T14" fmla="*/ 164 w 490"/>
                <a:gd name="T15" fmla="*/ 71 h 387"/>
                <a:gd name="T16" fmla="*/ 164 w 490"/>
                <a:gd name="T17" fmla="*/ 58 h 387"/>
                <a:gd name="T18" fmla="*/ 160 w 490"/>
                <a:gd name="T19" fmla="*/ 45 h 387"/>
                <a:gd name="T20" fmla="*/ 154 w 490"/>
                <a:gd name="T21" fmla="*/ 34 h 387"/>
                <a:gd name="T22" fmla="*/ 145 w 490"/>
                <a:gd name="T23" fmla="*/ 24 h 387"/>
                <a:gd name="T24" fmla="*/ 134 w 490"/>
                <a:gd name="T25" fmla="*/ 15 h 387"/>
                <a:gd name="T26" fmla="*/ 121 w 490"/>
                <a:gd name="T27" fmla="*/ 8 h 387"/>
                <a:gd name="T28" fmla="*/ 106 w 490"/>
                <a:gd name="T29" fmla="*/ 3 h 387"/>
                <a:gd name="T30" fmla="*/ 90 w 490"/>
                <a:gd name="T31" fmla="*/ 0 h 387"/>
                <a:gd name="T32" fmla="*/ 74 w 490"/>
                <a:gd name="T33" fmla="*/ 0 h 387"/>
                <a:gd name="T34" fmla="*/ 58 w 490"/>
                <a:gd name="T35" fmla="*/ 3 h 387"/>
                <a:gd name="T36" fmla="*/ 43 w 490"/>
                <a:gd name="T37" fmla="*/ 8 h 387"/>
                <a:gd name="T38" fmla="*/ 29 w 490"/>
                <a:gd name="T39" fmla="*/ 15 h 387"/>
                <a:gd name="T40" fmla="*/ 19 w 490"/>
                <a:gd name="T41" fmla="*/ 24 h 387"/>
                <a:gd name="T42" fmla="*/ 10 w 490"/>
                <a:gd name="T43" fmla="*/ 34 h 387"/>
                <a:gd name="T44" fmla="*/ 4 w 490"/>
                <a:gd name="T45" fmla="*/ 45 h 387"/>
                <a:gd name="T46" fmla="*/ 0 w 490"/>
                <a:gd name="T47" fmla="*/ 58 h 387"/>
                <a:gd name="T48" fmla="*/ 0 w 490"/>
                <a:gd name="T49" fmla="*/ 71 h 387"/>
                <a:gd name="T50" fmla="*/ 4 w 490"/>
                <a:gd name="T51" fmla="*/ 84 h 387"/>
                <a:gd name="T52" fmla="*/ 10 w 490"/>
                <a:gd name="T53" fmla="*/ 95 h 387"/>
                <a:gd name="T54" fmla="*/ 19 w 490"/>
                <a:gd name="T55" fmla="*/ 106 h 387"/>
                <a:gd name="T56" fmla="*/ 29 w 490"/>
                <a:gd name="T57" fmla="*/ 114 h 387"/>
                <a:gd name="T58" fmla="*/ 43 w 490"/>
                <a:gd name="T59" fmla="*/ 121 h 387"/>
                <a:gd name="T60" fmla="*/ 58 w 490"/>
                <a:gd name="T61" fmla="*/ 126 h 387"/>
                <a:gd name="T62" fmla="*/ 74 w 490"/>
                <a:gd name="T63" fmla="*/ 129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0"/>
                <a:gd name="T97" fmla="*/ 0 h 387"/>
                <a:gd name="T98" fmla="*/ 490 w 490"/>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0" h="387">
                  <a:moveTo>
                    <a:pt x="245" y="387"/>
                  </a:moveTo>
                  <a:lnTo>
                    <a:pt x="269" y="386"/>
                  </a:lnTo>
                  <a:lnTo>
                    <a:pt x="294" y="383"/>
                  </a:lnTo>
                  <a:lnTo>
                    <a:pt x="318" y="379"/>
                  </a:lnTo>
                  <a:lnTo>
                    <a:pt x="340" y="372"/>
                  </a:lnTo>
                  <a:lnTo>
                    <a:pt x="362" y="364"/>
                  </a:lnTo>
                  <a:lnTo>
                    <a:pt x="382" y="354"/>
                  </a:lnTo>
                  <a:lnTo>
                    <a:pt x="401" y="343"/>
                  </a:lnTo>
                  <a:lnTo>
                    <a:pt x="418" y="330"/>
                  </a:lnTo>
                  <a:lnTo>
                    <a:pt x="433" y="317"/>
                  </a:lnTo>
                  <a:lnTo>
                    <a:pt x="448" y="301"/>
                  </a:lnTo>
                  <a:lnTo>
                    <a:pt x="460" y="285"/>
                  </a:lnTo>
                  <a:lnTo>
                    <a:pt x="471" y="268"/>
                  </a:lnTo>
                  <a:lnTo>
                    <a:pt x="478" y="251"/>
                  </a:lnTo>
                  <a:lnTo>
                    <a:pt x="485" y="233"/>
                  </a:lnTo>
                  <a:lnTo>
                    <a:pt x="489" y="213"/>
                  </a:lnTo>
                  <a:lnTo>
                    <a:pt x="490" y="193"/>
                  </a:lnTo>
                  <a:lnTo>
                    <a:pt x="489" y="173"/>
                  </a:lnTo>
                  <a:lnTo>
                    <a:pt x="485" y="154"/>
                  </a:lnTo>
                  <a:lnTo>
                    <a:pt x="478" y="136"/>
                  </a:lnTo>
                  <a:lnTo>
                    <a:pt x="471" y="118"/>
                  </a:lnTo>
                  <a:lnTo>
                    <a:pt x="460" y="101"/>
                  </a:lnTo>
                  <a:lnTo>
                    <a:pt x="448" y="85"/>
                  </a:lnTo>
                  <a:lnTo>
                    <a:pt x="433" y="71"/>
                  </a:lnTo>
                  <a:lnTo>
                    <a:pt x="418" y="56"/>
                  </a:lnTo>
                  <a:lnTo>
                    <a:pt x="401" y="44"/>
                  </a:lnTo>
                  <a:lnTo>
                    <a:pt x="382" y="33"/>
                  </a:lnTo>
                  <a:lnTo>
                    <a:pt x="362" y="24"/>
                  </a:lnTo>
                  <a:lnTo>
                    <a:pt x="340" y="16"/>
                  </a:lnTo>
                  <a:lnTo>
                    <a:pt x="318" y="9"/>
                  </a:lnTo>
                  <a:lnTo>
                    <a:pt x="294" y="4"/>
                  </a:lnTo>
                  <a:lnTo>
                    <a:pt x="269" y="1"/>
                  </a:lnTo>
                  <a:lnTo>
                    <a:pt x="245" y="0"/>
                  </a:lnTo>
                  <a:lnTo>
                    <a:pt x="220" y="1"/>
                  </a:lnTo>
                  <a:lnTo>
                    <a:pt x="195" y="4"/>
                  </a:lnTo>
                  <a:lnTo>
                    <a:pt x="172" y="9"/>
                  </a:lnTo>
                  <a:lnTo>
                    <a:pt x="149" y="16"/>
                  </a:lnTo>
                  <a:lnTo>
                    <a:pt x="128" y="24"/>
                  </a:lnTo>
                  <a:lnTo>
                    <a:pt x="107" y="33"/>
                  </a:lnTo>
                  <a:lnTo>
                    <a:pt x="88" y="44"/>
                  </a:lnTo>
                  <a:lnTo>
                    <a:pt x="71" y="56"/>
                  </a:lnTo>
                  <a:lnTo>
                    <a:pt x="56" y="71"/>
                  </a:lnTo>
                  <a:lnTo>
                    <a:pt x="41" y="85"/>
                  </a:lnTo>
                  <a:lnTo>
                    <a:pt x="29" y="101"/>
                  </a:lnTo>
                  <a:lnTo>
                    <a:pt x="19" y="118"/>
                  </a:lnTo>
                  <a:lnTo>
                    <a:pt x="11" y="136"/>
                  </a:lnTo>
                  <a:lnTo>
                    <a:pt x="4" y="154"/>
                  </a:lnTo>
                  <a:lnTo>
                    <a:pt x="1" y="173"/>
                  </a:lnTo>
                  <a:lnTo>
                    <a:pt x="0" y="193"/>
                  </a:lnTo>
                  <a:lnTo>
                    <a:pt x="1" y="213"/>
                  </a:lnTo>
                  <a:lnTo>
                    <a:pt x="4" y="233"/>
                  </a:lnTo>
                  <a:lnTo>
                    <a:pt x="11" y="251"/>
                  </a:lnTo>
                  <a:lnTo>
                    <a:pt x="19" y="268"/>
                  </a:lnTo>
                  <a:lnTo>
                    <a:pt x="29" y="285"/>
                  </a:lnTo>
                  <a:lnTo>
                    <a:pt x="41" y="301"/>
                  </a:lnTo>
                  <a:lnTo>
                    <a:pt x="56" y="317"/>
                  </a:lnTo>
                  <a:lnTo>
                    <a:pt x="71" y="330"/>
                  </a:lnTo>
                  <a:lnTo>
                    <a:pt x="88" y="343"/>
                  </a:lnTo>
                  <a:lnTo>
                    <a:pt x="107" y="354"/>
                  </a:lnTo>
                  <a:lnTo>
                    <a:pt x="128" y="364"/>
                  </a:lnTo>
                  <a:lnTo>
                    <a:pt x="149" y="372"/>
                  </a:lnTo>
                  <a:lnTo>
                    <a:pt x="172" y="379"/>
                  </a:lnTo>
                  <a:lnTo>
                    <a:pt x="195" y="383"/>
                  </a:lnTo>
                  <a:lnTo>
                    <a:pt x="220" y="386"/>
                  </a:lnTo>
                  <a:lnTo>
                    <a:pt x="245" y="387"/>
                  </a:lnTo>
                  <a:close/>
                </a:path>
              </a:pathLst>
            </a:custGeom>
            <a:solidFill>
              <a:srgbClr val="EFF7EF"/>
            </a:solidFill>
            <a:ln w="9525">
              <a:noFill/>
              <a:round/>
              <a:headEnd/>
              <a:tailEnd/>
            </a:ln>
          </p:spPr>
          <p:txBody>
            <a:bodyPr/>
            <a:lstStyle/>
            <a:p>
              <a:endParaRPr lang="en-US"/>
            </a:p>
          </p:txBody>
        </p:sp>
        <p:sp>
          <p:nvSpPr>
            <p:cNvPr id="42013" name="Freeform 27"/>
            <p:cNvSpPr>
              <a:spLocks/>
            </p:cNvSpPr>
            <p:nvPr/>
          </p:nvSpPr>
          <p:spPr bwMode="auto">
            <a:xfrm>
              <a:off x="3814" y="2332"/>
              <a:ext cx="160" cy="126"/>
            </a:xfrm>
            <a:custGeom>
              <a:avLst/>
              <a:gdLst>
                <a:gd name="T0" fmla="*/ 88 w 480"/>
                <a:gd name="T1" fmla="*/ 126 h 379"/>
                <a:gd name="T2" fmla="*/ 104 w 480"/>
                <a:gd name="T3" fmla="*/ 123 h 379"/>
                <a:gd name="T4" fmla="*/ 118 w 480"/>
                <a:gd name="T5" fmla="*/ 119 h 379"/>
                <a:gd name="T6" fmla="*/ 131 w 480"/>
                <a:gd name="T7" fmla="*/ 111 h 379"/>
                <a:gd name="T8" fmla="*/ 142 w 480"/>
                <a:gd name="T9" fmla="*/ 103 h 379"/>
                <a:gd name="T10" fmla="*/ 150 w 480"/>
                <a:gd name="T11" fmla="*/ 93 h 379"/>
                <a:gd name="T12" fmla="*/ 156 w 480"/>
                <a:gd name="T13" fmla="*/ 81 h 379"/>
                <a:gd name="T14" fmla="*/ 160 w 480"/>
                <a:gd name="T15" fmla="*/ 69 h 379"/>
                <a:gd name="T16" fmla="*/ 160 w 480"/>
                <a:gd name="T17" fmla="*/ 57 h 379"/>
                <a:gd name="T18" fmla="*/ 156 w 480"/>
                <a:gd name="T19" fmla="*/ 44 h 379"/>
                <a:gd name="T20" fmla="*/ 150 w 480"/>
                <a:gd name="T21" fmla="*/ 33 h 379"/>
                <a:gd name="T22" fmla="*/ 142 w 480"/>
                <a:gd name="T23" fmla="*/ 23 h 379"/>
                <a:gd name="T24" fmla="*/ 131 w 480"/>
                <a:gd name="T25" fmla="*/ 14 h 379"/>
                <a:gd name="T26" fmla="*/ 118 w 480"/>
                <a:gd name="T27" fmla="*/ 7 h 379"/>
                <a:gd name="T28" fmla="*/ 104 w 480"/>
                <a:gd name="T29" fmla="*/ 3 h 379"/>
                <a:gd name="T30" fmla="*/ 88 w 480"/>
                <a:gd name="T31" fmla="*/ 0 h 379"/>
                <a:gd name="T32" fmla="*/ 72 w 480"/>
                <a:gd name="T33" fmla="*/ 0 h 379"/>
                <a:gd name="T34" fmla="*/ 56 w 480"/>
                <a:gd name="T35" fmla="*/ 3 h 379"/>
                <a:gd name="T36" fmla="*/ 42 w 480"/>
                <a:gd name="T37" fmla="*/ 7 h 379"/>
                <a:gd name="T38" fmla="*/ 29 w 480"/>
                <a:gd name="T39" fmla="*/ 14 h 379"/>
                <a:gd name="T40" fmla="*/ 18 w 480"/>
                <a:gd name="T41" fmla="*/ 23 h 379"/>
                <a:gd name="T42" fmla="*/ 10 w 480"/>
                <a:gd name="T43" fmla="*/ 33 h 379"/>
                <a:gd name="T44" fmla="*/ 4 w 480"/>
                <a:gd name="T45" fmla="*/ 44 h 379"/>
                <a:gd name="T46" fmla="*/ 0 w 480"/>
                <a:gd name="T47" fmla="*/ 57 h 379"/>
                <a:gd name="T48" fmla="*/ 0 w 480"/>
                <a:gd name="T49" fmla="*/ 69 h 379"/>
                <a:gd name="T50" fmla="*/ 4 w 480"/>
                <a:gd name="T51" fmla="*/ 81 h 379"/>
                <a:gd name="T52" fmla="*/ 10 w 480"/>
                <a:gd name="T53" fmla="*/ 93 h 379"/>
                <a:gd name="T54" fmla="*/ 18 w 480"/>
                <a:gd name="T55" fmla="*/ 103 h 379"/>
                <a:gd name="T56" fmla="*/ 29 w 480"/>
                <a:gd name="T57" fmla="*/ 111 h 379"/>
                <a:gd name="T58" fmla="*/ 42 w 480"/>
                <a:gd name="T59" fmla="*/ 119 h 379"/>
                <a:gd name="T60" fmla="*/ 56 w 480"/>
                <a:gd name="T61" fmla="*/ 123 h 379"/>
                <a:gd name="T62" fmla="*/ 72 w 480"/>
                <a:gd name="T63" fmla="*/ 126 h 3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0"/>
                <a:gd name="T97" fmla="*/ 0 h 379"/>
                <a:gd name="T98" fmla="*/ 480 w 480"/>
                <a:gd name="T99" fmla="*/ 379 h 3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0" h="379">
                  <a:moveTo>
                    <a:pt x="241" y="379"/>
                  </a:moveTo>
                  <a:lnTo>
                    <a:pt x="265" y="378"/>
                  </a:lnTo>
                  <a:lnTo>
                    <a:pt x="289" y="376"/>
                  </a:lnTo>
                  <a:lnTo>
                    <a:pt x="311" y="370"/>
                  </a:lnTo>
                  <a:lnTo>
                    <a:pt x="334" y="364"/>
                  </a:lnTo>
                  <a:lnTo>
                    <a:pt x="355" y="357"/>
                  </a:lnTo>
                  <a:lnTo>
                    <a:pt x="374" y="346"/>
                  </a:lnTo>
                  <a:lnTo>
                    <a:pt x="393" y="335"/>
                  </a:lnTo>
                  <a:lnTo>
                    <a:pt x="410" y="323"/>
                  </a:lnTo>
                  <a:lnTo>
                    <a:pt x="425" y="309"/>
                  </a:lnTo>
                  <a:lnTo>
                    <a:pt x="440" y="295"/>
                  </a:lnTo>
                  <a:lnTo>
                    <a:pt x="451" y="279"/>
                  </a:lnTo>
                  <a:lnTo>
                    <a:pt x="461" y="263"/>
                  </a:lnTo>
                  <a:lnTo>
                    <a:pt x="469" y="245"/>
                  </a:lnTo>
                  <a:lnTo>
                    <a:pt x="476" y="227"/>
                  </a:lnTo>
                  <a:lnTo>
                    <a:pt x="479" y="208"/>
                  </a:lnTo>
                  <a:lnTo>
                    <a:pt x="480" y="189"/>
                  </a:lnTo>
                  <a:lnTo>
                    <a:pt x="479" y="170"/>
                  </a:lnTo>
                  <a:lnTo>
                    <a:pt x="476" y="151"/>
                  </a:lnTo>
                  <a:lnTo>
                    <a:pt x="469" y="133"/>
                  </a:lnTo>
                  <a:lnTo>
                    <a:pt x="461" y="115"/>
                  </a:lnTo>
                  <a:lnTo>
                    <a:pt x="451" y="99"/>
                  </a:lnTo>
                  <a:lnTo>
                    <a:pt x="440" y="84"/>
                  </a:lnTo>
                  <a:lnTo>
                    <a:pt x="425" y="69"/>
                  </a:lnTo>
                  <a:lnTo>
                    <a:pt x="410" y="56"/>
                  </a:lnTo>
                  <a:lnTo>
                    <a:pt x="393" y="43"/>
                  </a:lnTo>
                  <a:lnTo>
                    <a:pt x="374" y="32"/>
                  </a:lnTo>
                  <a:lnTo>
                    <a:pt x="355" y="22"/>
                  </a:lnTo>
                  <a:lnTo>
                    <a:pt x="334" y="14"/>
                  </a:lnTo>
                  <a:lnTo>
                    <a:pt x="311" y="8"/>
                  </a:lnTo>
                  <a:lnTo>
                    <a:pt x="289" y="3"/>
                  </a:lnTo>
                  <a:lnTo>
                    <a:pt x="265" y="1"/>
                  </a:lnTo>
                  <a:lnTo>
                    <a:pt x="241" y="0"/>
                  </a:lnTo>
                  <a:lnTo>
                    <a:pt x="216" y="1"/>
                  </a:lnTo>
                  <a:lnTo>
                    <a:pt x="192" y="3"/>
                  </a:lnTo>
                  <a:lnTo>
                    <a:pt x="169" y="8"/>
                  </a:lnTo>
                  <a:lnTo>
                    <a:pt x="147" y="14"/>
                  </a:lnTo>
                  <a:lnTo>
                    <a:pt x="126" y="22"/>
                  </a:lnTo>
                  <a:lnTo>
                    <a:pt x="106" y="32"/>
                  </a:lnTo>
                  <a:lnTo>
                    <a:pt x="88" y="43"/>
                  </a:lnTo>
                  <a:lnTo>
                    <a:pt x="71" y="56"/>
                  </a:lnTo>
                  <a:lnTo>
                    <a:pt x="55" y="69"/>
                  </a:lnTo>
                  <a:lnTo>
                    <a:pt x="42" y="84"/>
                  </a:lnTo>
                  <a:lnTo>
                    <a:pt x="29" y="99"/>
                  </a:lnTo>
                  <a:lnTo>
                    <a:pt x="19" y="115"/>
                  </a:lnTo>
                  <a:lnTo>
                    <a:pt x="11" y="133"/>
                  </a:lnTo>
                  <a:lnTo>
                    <a:pt x="5" y="151"/>
                  </a:lnTo>
                  <a:lnTo>
                    <a:pt x="1" y="170"/>
                  </a:lnTo>
                  <a:lnTo>
                    <a:pt x="0" y="189"/>
                  </a:lnTo>
                  <a:lnTo>
                    <a:pt x="1" y="208"/>
                  </a:lnTo>
                  <a:lnTo>
                    <a:pt x="5" y="227"/>
                  </a:lnTo>
                  <a:lnTo>
                    <a:pt x="11" y="245"/>
                  </a:lnTo>
                  <a:lnTo>
                    <a:pt x="19" y="263"/>
                  </a:lnTo>
                  <a:lnTo>
                    <a:pt x="29" y="279"/>
                  </a:lnTo>
                  <a:lnTo>
                    <a:pt x="42" y="295"/>
                  </a:lnTo>
                  <a:lnTo>
                    <a:pt x="55" y="309"/>
                  </a:lnTo>
                  <a:lnTo>
                    <a:pt x="71" y="323"/>
                  </a:lnTo>
                  <a:lnTo>
                    <a:pt x="88" y="335"/>
                  </a:lnTo>
                  <a:lnTo>
                    <a:pt x="106" y="346"/>
                  </a:lnTo>
                  <a:lnTo>
                    <a:pt x="126" y="357"/>
                  </a:lnTo>
                  <a:lnTo>
                    <a:pt x="147" y="364"/>
                  </a:lnTo>
                  <a:lnTo>
                    <a:pt x="169" y="370"/>
                  </a:lnTo>
                  <a:lnTo>
                    <a:pt x="192" y="376"/>
                  </a:lnTo>
                  <a:lnTo>
                    <a:pt x="216" y="378"/>
                  </a:lnTo>
                  <a:lnTo>
                    <a:pt x="241" y="379"/>
                  </a:lnTo>
                  <a:close/>
                </a:path>
              </a:pathLst>
            </a:custGeom>
            <a:solidFill>
              <a:srgbClr val="F9FCF9"/>
            </a:solidFill>
            <a:ln w="9525">
              <a:noFill/>
              <a:round/>
              <a:headEnd/>
              <a:tailEnd/>
            </a:ln>
          </p:spPr>
          <p:txBody>
            <a:bodyPr/>
            <a:lstStyle/>
            <a:p>
              <a:endParaRPr lang="en-US"/>
            </a:p>
          </p:txBody>
        </p:sp>
        <p:sp>
          <p:nvSpPr>
            <p:cNvPr id="42014" name="Freeform 28"/>
            <p:cNvSpPr>
              <a:spLocks/>
            </p:cNvSpPr>
            <p:nvPr/>
          </p:nvSpPr>
          <p:spPr bwMode="auto">
            <a:xfrm>
              <a:off x="3816" y="2333"/>
              <a:ext cx="156" cy="124"/>
            </a:xfrm>
            <a:custGeom>
              <a:avLst/>
              <a:gdLst>
                <a:gd name="T0" fmla="*/ 86 w 470"/>
                <a:gd name="T1" fmla="*/ 123 h 371"/>
                <a:gd name="T2" fmla="*/ 101 w 470"/>
                <a:gd name="T3" fmla="*/ 121 h 371"/>
                <a:gd name="T4" fmla="*/ 115 w 470"/>
                <a:gd name="T5" fmla="*/ 116 h 371"/>
                <a:gd name="T6" fmla="*/ 127 w 470"/>
                <a:gd name="T7" fmla="*/ 110 h 371"/>
                <a:gd name="T8" fmla="*/ 138 w 470"/>
                <a:gd name="T9" fmla="*/ 101 h 371"/>
                <a:gd name="T10" fmla="*/ 146 w 470"/>
                <a:gd name="T11" fmla="*/ 92 h 371"/>
                <a:gd name="T12" fmla="*/ 152 w 470"/>
                <a:gd name="T13" fmla="*/ 80 h 371"/>
                <a:gd name="T14" fmla="*/ 155 w 470"/>
                <a:gd name="T15" fmla="*/ 68 h 371"/>
                <a:gd name="T16" fmla="*/ 155 w 470"/>
                <a:gd name="T17" fmla="*/ 55 h 371"/>
                <a:gd name="T18" fmla="*/ 152 w 470"/>
                <a:gd name="T19" fmla="*/ 43 h 371"/>
                <a:gd name="T20" fmla="*/ 146 w 470"/>
                <a:gd name="T21" fmla="*/ 32 h 371"/>
                <a:gd name="T22" fmla="*/ 138 w 470"/>
                <a:gd name="T23" fmla="*/ 22 h 371"/>
                <a:gd name="T24" fmla="*/ 127 w 470"/>
                <a:gd name="T25" fmla="*/ 14 h 371"/>
                <a:gd name="T26" fmla="*/ 115 w 470"/>
                <a:gd name="T27" fmla="*/ 7 h 371"/>
                <a:gd name="T28" fmla="*/ 101 w 470"/>
                <a:gd name="T29" fmla="*/ 3 h 371"/>
                <a:gd name="T30" fmla="*/ 86 w 470"/>
                <a:gd name="T31" fmla="*/ 0 h 371"/>
                <a:gd name="T32" fmla="*/ 70 w 470"/>
                <a:gd name="T33" fmla="*/ 0 h 371"/>
                <a:gd name="T34" fmla="*/ 55 w 470"/>
                <a:gd name="T35" fmla="*/ 3 h 371"/>
                <a:gd name="T36" fmla="*/ 40 w 470"/>
                <a:gd name="T37" fmla="*/ 7 h 371"/>
                <a:gd name="T38" fmla="*/ 28 w 470"/>
                <a:gd name="T39" fmla="*/ 14 h 371"/>
                <a:gd name="T40" fmla="*/ 18 w 470"/>
                <a:gd name="T41" fmla="*/ 22 h 371"/>
                <a:gd name="T42" fmla="*/ 9 w 470"/>
                <a:gd name="T43" fmla="*/ 32 h 371"/>
                <a:gd name="T44" fmla="*/ 3 w 470"/>
                <a:gd name="T45" fmla="*/ 43 h 371"/>
                <a:gd name="T46" fmla="*/ 0 w 470"/>
                <a:gd name="T47" fmla="*/ 55 h 371"/>
                <a:gd name="T48" fmla="*/ 0 w 470"/>
                <a:gd name="T49" fmla="*/ 68 h 371"/>
                <a:gd name="T50" fmla="*/ 3 w 470"/>
                <a:gd name="T51" fmla="*/ 80 h 371"/>
                <a:gd name="T52" fmla="*/ 9 w 470"/>
                <a:gd name="T53" fmla="*/ 92 h 371"/>
                <a:gd name="T54" fmla="*/ 18 w 470"/>
                <a:gd name="T55" fmla="*/ 101 h 371"/>
                <a:gd name="T56" fmla="*/ 28 w 470"/>
                <a:gd name="T57" fmla="*/ 110 h 371"/>
                <a:gd name="T58" fmla="*/ 40 w 470"/>
                <a:gd name="T59" fmla="*/ 116 h 371"/>
                <a:gd name="T60" fmla="*/ 55 w 470"/>
                <a:gd name="T61" fmla="*/ 121 h 371"/>
                <a:gd name="T62" fmla="*/ 70 w 470"/>
                <a:gd name="T63" fmla="*/ 123 h 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0"/>
                <a:gd name="T97" fmla="*/ 0 h 371"/>
                <a:gd name="T98" fmla="*/ 470 w 470"/>
                <a:gd name="T99" fmla="*/ 371 h 3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0" h="371">
                  <a:moveTo>
                    <a:pt x="235" y="371"/>
                  </a:moveTo>
                  <a:lnTo>
                    <a:pt x="258" y="369"/>
                  </a:lnTo>
                  <a:lnTo>
                    <a:pt x="282" y="367"/>
                  </a:lnTo>
                  <a:lnTo>
                    <a:pt x="304" y="363"/>
                  </a:lnTo>
                  <a:lnTo>
                    <a:pt x="326" y="356"/>
                  </a:lnTo>
                  <a:lnTo>
                    <a:pt x="346" y="348"/>
                  </a:lnTo>
                  <a:lnTo>
                    <a:pt x="366" y="339"/>
                  </a:lnTo>
                  <a:lnTo>
                    <a:pt x="384" y="328"/>
                  </a:lnTo>
                  <a:lnTo>
                    <a:pt x="401" y="317"/>
                  </a:lnTo>
                  <a:lnTo>
                    <a:pt x="416" y="303"/>
                  </a:lnTo>
                  <a:lnTo>
                    <a:pt x="429" y="289"/>
                  </a:lnTo>
                  <a:lnTo>
                    <a:pt x="441" y="274"/>
                  </a:lnTo>
                  <a:lnTo>
                    <a:pt x="452" y="257"/>
                  </a:lnTo>
                  <a:lnTo>
                    <a:pt x="459" y="240"/>
                  </a:lnTo>
                  <a:lnTo>
                    <a:pt x="465" y="222"/>
                  </a:lnTo>
                  <a:lnTo>
                    <a:pt x="468" y="204"/>
                  </a:lnTo>
                  <a:lnTo>
                    <a:pt x="470" y="185"/>
                  </a:lnTo>
                  <a:lnTo>
                    <a:pt x="468" y="166"/>
                  </a:lnTo>
                  <a:lnTo>
                    <a:pt x="465" y="148"/>
                  </a:lnTo>
                  <a:lnTo>
                    <a:pt x="459" y="130"/>
                  </a:lnTo>
                  <a:lnTo>
                    <a:pt x="452" y="113"/>
                  </a:lnTo>
                  <a:lnTo>
                    <a:pt x="441" y="97"/>
                  </a:lnTo>
                  <a:lnTo>
                    <a:pt x="429" y="82"/>
                  </a:lnTo>
                  <a:lnTo>
                    <a:pt x="416" y="67"/>
                  </a:lnTo>
                  <a:lnTo>
                    <a:pt x="401" y="54"/>
                  </a:lnTo>
                  <a:lnTo>
                    <a:pt x="384" y="43"/>
                  </a:lnTo>
                  <a:lnTo>
                    <a:pt x="366" y="31"/>
                  </a:lnTo>
                  <a:lnTo>
                    <a:pt x="346" y="22"/>
                  </a:lnTo>
                  <a:lnTo>
                    <a:pt x="326" y="15"/>
                  </a:lnTo>
                  <a:lnTo>
                    <a:pt x="304" y="8"/>
                  </a:lnTo>
                  <a:lnTo>
                    <a:pt x="282" y="3"/>
                  </a:lnTo>
                  <a:lnTo>
                    <a:pt x="258" y="1"/>
                  </a:lnTo>
                  <a:lnTo>
                    <a:pt x="235" y="0"/>
                  </a:lnTo>
                  <a:lnTo>
                    <a:pt x="211" y="1"/>
                  </a:lnTo>
                  <a:lnTo>
                    <a:pt x="187" y="3"/>
                  </a:lnTo>
                  <a:lnTo>
                    <a:pt x="165" y="8"/>
                  </a:lnTo>
                  <a:lnTo>
                    <a:pt x="142" y="15"/>
                  </a:lnTo>
                  <a:lnTo>
                    <a:pt x="122" y="22"/>
                  </a:lnTo>
                  <a:lnTo>
                    <a:pt x="103" y="31"/>
                  </a:lnTo>
                  <a:lnTo>
                    <a:pt x="85" y="43"/>
                  </a:lnTo>
                  <a:lnTo>
                    <a:pt x="68" y="54"/>
                  </a:lnTo>
                  <a:lnTo>
                    <a:pt x="54" y="67"/>
                  </a:lnTo>
                  <a:lnTo>
                    <a:pt x="40" y="82"/>
                  </a:lnTo>
                  <a:lnTo>
                    <a:pt x="28" y="97"/>
                  </a:lnTo>
                  <a:lnTo>
                    <a:pt x="18" y="113"/>
                  </a:lnTo>
                  <a:lnTo>
                    <a:pt x="10" y="130"/>
                  </a:lnTo>
                  <a:lnTo>
                    <a:pt x="4" y="148"/>
                  </a:lnTo>
                  <a:lnTo>
                    <a:pt x="1" y="166"/>
                  </a:lnTo>
                  <a:lnTo>
                    <a:pt x="0" y="185"/>
                  </a:lnTo>
                  <a:lnTo>
                    <a:pt x="1" y="204"/>
                  </a:lnTo>
                  <a:lnTo>
                    <a:pt x="4" y="222"/>
                  </a:lnTo>
                  <a:lnTo>
                    <a:pt x="10" y="240"/>
                  </a:lnTo>
                  <a:lnTo>
                    <a:pt x="18" y="257"/>
                  </a:lnTo>
                  <a:lnTo>
                    <a:pt x="28" y="274"/>
                  </a:lnTo>
                  <a:lnTo>
                    <a:pt x="40" y="289"/>
                  </a:lnTo>
                  <a:lnTo>
                    <a:pt x="54" y="303"/>
                  </a:lnTo>
                  <a:lnTo>
                    <a:pt x="68" y="317"/>
                  </a:lnTo>
                  <a:lnTo>
                    <a:pt x="85" y="328"/>
                  </a:lnTo>
                  <a:lnTo>
                    <a:pt x="103" y="339"/>
                  </a:lnTo>
                  <a:lnTo>
                    <a:pt x="122" y="348"/>
                  </a:lnTo>
                  <a:lnTo>
                    <a:pt x="142" y="356"/>
                  </a:lnTo>
                  <a:lnTo>
                    <a:pt x="165" y="363"/>
                  </a:lnTo>
                  <a:lnTo>
                    <a:pt x="187" y="367"/>
                  </a:lnTo>
                  <a:lnTo>
                    <a:pt x="211" y="369"/>
                  </a:lnTo>
                  <a:lnTo>
                    <a:pt x="235" y="371"/>
                  </a:lnTo>
                  <a:close/>
                </a:path>
              </a:pathLst>
            </a:custGeom>
            <a:solidFill>
              <a:srgbClr val="FFFFFF"/>
            </a:solidFill>
            <a:ln w="9525">
              <a:noFill/>
              <a:round/>
              <a:headEnd/>
              <a:tailEnd/>
            </a:ln>
          </p:spPr>
          <p:txBody>
            <a:bodyPr/>
            <a:lstStyle/>
            <a:p>
              <a:endParaRPr lang="en-US"/>
            </a:p>
          </p:txBody>
        </p:sp>
        <p:sp>
          <p:nvSpPr>
            <p:cNvPr id="42015" name="Freeform 29"/>
            <p:cNvSpPr>
              <a:spLocks/>
            </p:cNvSpPr>
            <p:nvPr/>
          </p:nvSpPr>
          <p:spPr bwMode="auto">
            <a:xfrm>
              <a:off x="3861" y="2422"/>
              <a:ext cx="193" cy="153"/>
            </a:xfrm>
            <a:custGeom>
              <a:avLst/>
              <a:gdLst>
                <a:gd name="T0" fmla="*/ 106 w 579"/>
                <a:gd name="T1" fmla="*/ 153 h 459"/>
                <a:gd name="T2" fmla="*/ 125 w 579"/>
                <a:gd name="T3" fmla="*/ 150 h 459"/>
                <a:gd name="T4" fmla="*/ 143 w 579"/>
                <a:gd name="T5" fmla="*/ 144 h 459"/>
                <a:gd name="T6" fmla="*/ 158 w 579"/>
                <a:gd name="T7" fmla="*/ 136 h 459"/>
                <a:gd name="T8" fmla="*/ 171 w 579"/>
                <a:gd name="T9" fmla="*/ 125 h 459"/>
                <a:gd name="T10" fmla="*/ 181 w 579"/>
                <a:gd name="T11" fmla="*/ 113 h 459"/>
                <a:gd name="T12" fmla="*/ 189 w 579"/>
                <a:gd name="T13" fmla="*/ 99 h 459"/>
                <a:gd name="T14" fmla="*/ 193 w 579"/>
                <a:gd name="T15" fmla="*/ 84 h 459"/>
                <a:gd name="T16" fmla="*/ 193 w 579"/>
                <a:gd name="T17" fmla="*/ 69 h 459"/>
                <a:gd name="T18" fmla="*/ 189 w 579"/>
                <a:gd name="T19" fmla="*/ 54 h 459"/>
                <a:gd name="T20" fmla="*/ 181 w 579"/>
                <a:gd name="T21" fmla="*/ 40 h 459"/>
                <a:gd name="T22" fmla="*/ 171 w 579"/>
                <a:gd name="T23" fmla="*/ 28 h 459"/>
                <a:gd name="T24" fmla="*/ 158 w 579"/>
                <a:gd name="T25" fmla="*/ 18 h 459"/>
                <a:gd name="T26" fmla="*/ 143 w 579"/>
                <a:gd name="T27" fmla="*/ 9 h 459"/>
                <a:gd name="T28" fmla="*/ 125 w 579"/>
                <a:gd name="T29" fmla="*/ 3 h 459"/>
                <a:gd name="T30" fmla="*/ 106 w 579"/>
                <a:gd name="T31" fmla="*/ 0 h 459"/>
                <a:gd name="T32" fmla="*/ 87 w 579"/>
                <a:gd name="T33" fmla="*/ 0 h 459"/>
                <a:gd name="T34" fmla="*/ 68 w 579"/>
                <a:gd name="T35" fmla="*/ 3 h 459"/>
                <a:gd name="T36" fmla="*/ 51 w 579"/>
                <a:gd name="T37" fmla="*/ 9 h 459"/>
                <a:gd name="T38" fmla="*/ 35 w 579"/>
                <a:gd name="T39" fmla="*/ 18 h 459"/>
                <a:gd name="T40" fmla="*/ 22 w 579"/>
                <a:gd name="T41" fmla="*/ 28 h 459"/>
                <a:gd name="T42" fmla="*/ 12 w 579"/>
                <a:gd name="T43" fmla="*/ 40 h 459"/>
                <a:gd name="T44" fmla="*/ 4 w 579"/>
                <a:gd name="T45" fmla="*/ 54 h 459"/>
                <a:gd name="T46" fmla="*/ 0 w 579"/>
                <a:gd name="T47" fmla="*/ 69 h 459"/>
                <a:gd name="T48" fmla="*/ 0 w 579"/>
                <a:gd name="T49" fmla="*/ 84 h 459"/>
                <a:gd name="T50" fmla="*/ 4 w 579"/>
                <a:gd name="T51" fmla="*/ 99 h 459"/>
                <a:gd name="T52" fmla="*/ 12 w 579"/>
                <a:gd name="T53" fmla="*/ 113 h 459"/>
                <a:gd name="T54" fmla="*/ 22 w 579"/>
                <a:gd name="T55" fmla="*/ 125 h 459"/>
                <a:gd name="T56" fmla="*/ 35 w 579"/>
                <a:gd name="T57" fmla="*/ 136 h 459"/>
                <a:gd name="T58" fmla="*/ 51 w 579"/>
                <a:gd name="T59" fmla="*/ 144 h 459"/>
                <a:gd name="T60" fmla="*/ 68 w 579"/>
                <a:gd name="T61" fmla="*/ 150 h 459"/>
                <a:gd name="T62" fmla="*/ 87 w 579"/>
                <a:gd name="T63" fmla="*/ 153 h 4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9"/>
                <a:gd name="T97" fmla="*/ 0 h 459"/>
                <a:gd name="T98" fmla="*/ 579 w 579"/>
                <a:gd name="T99" fmla="*/ 459 h 4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9" h="459">
                  <a:moveTo>
                    <a:pt x="290" y="459"/>
                  </a:moveTo>
                  <a:lnTo>
                    <a:pt x="319" y="458"/>
                  </a:lnTo>
                  <a:lnTo>
                    <a:pt x="348" y="455"/>
                  </a:lnTo>
                  <a:lnTo>
                    <a:pt x="376" y="449"/>
                  </a:lnTo>
                  <a:lnTo>
                    <a:pt x="402" y="441"/>
                  </a:lnTo>
                  <a:lnTo>
                    <a:pt x="428" y="431"/>
                  </a:lnTo>
                  <a:lnTo>
                    <a:pt x="452" y="420"/>
                  </a:lnTo>
                  <a:lnTo>
                    <a:pt x="474" y="407"/>
                  </a:lnTo>
                  <a:lnTo>
                    <a:pt x="494" y="392"/>
                  </a:lnTo>
                  <a:lnTo>
                    <a:pt x="514" y="375"/>
                  </a:lnTo>
                  <a:lnTo>
                    <a:pt x="529" y="358"/>
                  </a:lnTo>
                  <a:lnTo>
                    <a:pt x="544" y="339"/>
                  </a:lnTo>
                  <a:lnTo>
                    <a:pt x="556" y="319"/>
                  </a:lnTo>
                  <a:lnTo>
                    <a:pt x="566" y="298"/>
                  </a:lnTo>
                  <a:lnTo>
                    <a:pt x="573" y="275"/>
                  </a:lnTo>
                  <a:lnTo>
                    <a:pt x="578" y="253"/>
                  </a:lnTo>
                  <a:lnTo>
                    <a:pt x="579" y="229"/>
                  </a:lnTo>
                  <a:lnTo>
                    <a:pt x="578" y="206"/>
                  </a:lnTo>
                  <a:lnTo>
                    <a:pt x="573" y="183"/>
                  </a:lnTo>
                  <a:lnTo>
                    <a:pt x="566" y="162"/>
                  </a:lnTo>
                  <a:lnTo>
                    <a:pt x="556" y="140"/>
                  </a:lnTo>
                  <a:lnTo>
                    <a:pt x="544" y="120"/>
                  </a:lnTo>
                  <a:lnTo>
                    <a:pt x="529" y="101"/>
                  </a:lnTo>
                  <a:lnTo>
                    <a:pt x="514" y="84"/>
                  </a:lnTo>
                  <a:lnTo>
                    <a:pt x="494" y="67"/>
                  </a:lnTo>
                  <a:lnTo>
                    <a:pt x="474" y="53"/>
                  </a:lnTo>
                  <a:lnTo>
                    <a:pt x="452" y="39"/>
                  </a:lnTo>
                  <a:lnTo>
                    <a:pt x="428" y="28"/>
                  </a:lnTo>
                  <a:lnTo>
                    <a:pt x="402" y="18"/>
                  </a:lnTo>
                  <a:lnTo>
                    <a:pt x="376" y="10"/>
                  </a:lnTo>
                  <a:lnTo>
                    <a:pt x="348" y="5"/>
                  </a:lnTo>
                  <a:lnTo>
                    <a:pt x="319" y="1"/>
                  </a:lnTo>
                  <a:lnTo>
                    <a:pt x="290" y="0"/>
                  </a:lnTo>
                  <a:lnTo>
                    <a:pt x="261" y="1"/>
                  </a:lnTo>
                  <a:lnTo>
                    <a:pt x="231" y="5"/>
                  </a:lnTo>
                  <a:lnTo>
                    <a:pt x="203" y="10"/>
                  </a:lnTo>
                  <a:lnTo>
                    <a:pt x="176" y="18"/>
                  </a:lnTo>
                  <a:lnTo>
                    <a:pt x="152" y="28"/>
                  </a:lnTo>
                  <a:lnTo>
                    <a:pt x="128" y="39"/>
                  </a:lnTo>
                  <a:lnTo>
                    <a:pt x="105" y="53"/>
                  </a:lnTo>
                  <a:lnTo>
                    <a:pt x="84" y="67"/>
                  </a:lnTo>
                  <a:lnTo>
                    <a:pt x="66" y="84"/>
                  </a:lnTo>
                  <a:lnTo>
                    <a:pt x="49" y="101"/>
                  </a:lnTo>
                  <a:lnTo>
                    <a:pt x="35" y="120"/>
                  </a:lnTo>
                  <a:lnTo>
                    <a:pt x="22" y="140"/>
                  </a:lnTo>
                  <a:lnTo>
                    <a:pt x="13" y="162"/>
                  </a:lnTo>
                  <a:lnTo>
                    <a:pt x="5" y="183"/>
                  </a:lnTo>
                  <a:lnTo>
                    <a:pt x="1" y="206"/>
                  </a:lnTo>
                  <a:lnTo>
                    <a:pt x="0" y="229"/>
                  </a:lnTo>
                  <a:lnTo>
                    <a:pt x="1" y="253"/>
                  </a:lnTo>
                  <a:lnTo>
                    <a:pt x="5" y="275"/>
                  </a:lnTo>
                  <a:lnTo>
                    <a:pt x="13" y="298"/>
                  </a:lnTo>
                  <a:lnTo>
                    <a:pt x="22" y="319"/>
                  </a:lnTo>
                  <a:lnTo>
                    <a:pt x="35" y="339"/>
                  </a:lnTo>
                  <a:lnTo>
                    <a:pt x="49" y="358"/>
                  </a:lnTo>
                  <a:lnTo>
                    <a:pt x="66" y="375"/>
                  </a:lnTo>
                  <a:lnTo>
                    <a:pt x="84" y="392"/>
                  </a:lnTo>
                  <a:lnTo>
                    <a:pt x="105" y="407"/>
                  </a:lnTo>
                  <a:lnTo>
                    <a:pt x="128" y="420"/>
                  </a:lnTo>
                  <a:lnTo>
                    <a:pt x="152" y="431"/>
                  </a:lnTo>
                  <a:lnTo>
                    <a:pt x="176" y="441"/>
                  </a:lnTo>
                  <a:lnTo>
                    <a:pt x="203" y="449"/>
                  </a:lnTo>
                  <a:lnTo>
                    <a:pt x="231" y="455"/>
                  </a:lnTo>
                  <a:lnTo>
                    <a:pt x="261" y="458"/>
                  </a:lnTo>
                  <a:lnTo>
                    <a:pt x="290" y="459"/>
                  </a:lnTo>
                  <a:close/>
                </a:path>
              </a:pathLst>
            </a:custGeom>
            <a:solidFill>
              <a:srgbClr val="B2D1B2"/>
            </a:solidFill>
            <a:ln w="9525">
              <a:noFill/>
              <a:round/>
              <a:headEnd/>
              <a:tailEnd/>
            </a:ln>
          </p:spPr>
          <p:txBody>
            <a:bodyPr/>
            <a:lstStyle/>
            <a:p>
              <a:endParaRPr lang="en-US"/>
            </a:p>
          </p:txBody>
        </p:sp>
        <p:sp>
          <p:nvSpPr>
            <p:cNvPr id="42016" name="Freeform 30"/>
            <p:cNvSpPr>
              <a:spLocks/>
            </p:cNvSpPr>
            <p:nvPr/>
          </p:nvSpPr>
          <p:spPr bwMode="auto">
            <a:xfrm>
              <a:off x="3863" y="2424"/>
              <a:ext cx="190" cy="150"/>
            </a:xfrm>
            <a:custGeom>
              <a:avLst/>
              <a:gdLst>
                <a:gd name="T0" fmla="*/ 105 w 570"/>
                <a:gd name="T1" fmla="*/ 150 h 450"/>
                <a:gd name="T2" fmla="*/ 123 w 570"/>
                <a:gd name="T3" fmla="*/ 147 h 450"/>
                <a:gd name="T4" fmla="*/ 141 w 570"/>
                <a:gd name="T5" fmla="*/ 141 h 450"/>
                <a:gd name="T6" fmla="*/ 156 w 570"/>
                <a:gd name="T7" fmla="*/ 133 h 450"/>
                <a:gd name="T8" fmla="*/ 168 w 570"/>
                <a:gd name="T9" fmla="*/ 123 h 450"/>
                <a:gd name="T10" fmla="*/ 179 w 570"/>
                <a:gd name="T11" fmla="*/ 111 h 450"/>
                <a:gd name="T12" fmla="*/ 186 w 570"/>
                <a:gd name="T13" fmla="*/ 97 h 450"/>
                <a:gd name="T14" fmla="*/ 190 w 570"/>
                <a:gd name="T15" fmla="*/ 83 h 450"/>
                <a:gd name="T16" fmla="*/ 190 w 570"/>
                <a:gd name="T17" fmla="*/ 67 h 450"/>
                <a:gd name="T18" fmla="*/ 186 w 570"/>
                <a:gd name="T19" fmla="*/ 53 h 450"/>
                <a:gd name="T20" fmla="*/ 179 w 570"/>
                <a:gd name="T21" fmla="*/ 39 h 450"/>
                <a:gd name="T22" fmla="*/ 168 w 570"/>
                <a:gd name="T23" fmla="*/ 27 h 450"/>
                <a:gd name="T24" fmla="*/ 156 w 570"/>
                <a:gd name="T25" fmla="*/ 17 h 450"/>
                <a:gd name="T26" fmla="*/ 141 w 570"/>
                <a:gd name="T27" fmla="*/ 9 h 450"/>
                <a:gd name="T28" fmla="*/ 123 w 570"/>
                <a:gd name="T29" fmla="*/ 3 h 450"/>
                <a:gd name="T30" fmla="*/ 105 w 570"/>
                <a:gd name="T31" fmla="*/ 0 h 450"/>
                <a:gd name="T32" fmla="*/ 86 w 570"/>
                <a:gd name="T33" fmla="*/ 0 h 450"/>
                <a:gd name="T34" fmla="*/ 67 w 570"/>
                <a:gd name="T35" fmla="*/ 3 h 450"/>
                <a:gd name="T36" fmla="*/ 50 w 570"/>
                <a:gd name="T37" fmla="*/ 9 h 450"/>
                <a:gd name="T38" fmla="*/ 35 w 570"/>
                <a:gd name="T39" fmla="*/ 17 h 450"/>
                <a:gd name="T40" fmla="*/ 22 w 570"/>
                <a:gd name="T41" fmla="*/ 27 h 450"/>
                <a:gd name="T42" fmla="*/ 12 w 570"/>
                <a:gd name="T43" fmla="*/ 39 h 450"/>
                <a:gd name="T44" fmla="*/ 4 w 570"/>
                <a:gd name="T45" fmla="*/ 53 h 450"/>
                <a:gd name="T46" fmla="*/ 0 w 570"/>
                <a:gd name="T47" fmla="*/ 67 h 450"/>
                <a:gd name="T48" fmla="*/ 0 w 570"/>
                <a:gd name="T49" fmla="*/ 83 h 450"/>
                <a:gd name="T50" fmla="*/ 4 w 570"/>
                <a:gd name="T51" fmla="*/ 97 h 450"/>
                <a:gd name="T52" fmla="*/ 12 w 570"/>
                <a:gd name="T53" fmla="*/ 111 h 450"/>
                <a:gd name="T54" fmla="*/ 22 w 570"/>
                <a:gd name="T55" fmla="*/ 123 h 450"/>
                <a:gd name="T56" fmla="*/ 35 w 570"/>
                <a:gd name="T57" fmla="*/ 133 h 450"/>
                <a:gd name="T58" fmla="*/ 50 w 570"/>
                <a:gd name="T59" fmla="*/ 141 h 450"/>
                <a:gd name="T60" fmla="*/ 67 w 570"/>
                <a:gd name="T61" fmla="*/ 147 h 450"/>
                <a:gd name="T62" fmla="*/ 86 w 570"/>
                <a:gd name="T63" fmla="*/ 150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450"/>
                <a:gd name="T98" fmla="*/ 570 w 570"/>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450">
                  <a:moveTo>
                    <a:pt x="286" y="450"/>
                  </a:moveTo>
                  <a:lnTo>
                    <a:pt x="315" y="449"/>
                  </a:lnTo>
                  <a:lnTo>
                    <a:pt x="343" y="445"/>
                  </a:lnTo>
                  <a:lnTo>
                    <a:pt x="370" y="440"/>
                  </a:lnTo>
                  <a:lnTo>
                    <a:pt x="397" y="432"/>
                  </a:lnTo>
                  <a:lnTo>
                    <a:pt x="422" y="423"/>
                  </a:lnTo>
                  <a:lnTo>
                    <a:pt x="445" y="412"/>
                  </a:lnTo>
                  <a:lnTo>
                    <a:pt x="467" y="398"/>
                  </a:lnTo>
                  <a:lnTo>
                    <a:pt x="487" y="384"/>
                  </a:lnTo>
                  <a:lnTo>
                    <a:pt x="505" y="368"/>
                  </a:lnTo>
                  <a:lnTo>
                    <a:pt x="522" y="350"/>
                  </a:lnTo>
                  <a:lnTo>
                    <a:pt x="536" y="332"/>
                  </a:lnTo>
                  <a:lnTo>
                    <a:pt x="548" y="312"/>
                  </a:lnTo>
                  <a:lnTo>
                    <a:pt x="558" y="291"/>
                  </a:lnTo>
                  <a:lnTo>
                    <a:pt x="565" y="270"/>
                  </a:lnTo>
                  <a:lnTo>
                    <a:pt x="569" y="248"/>
                  </a:lnTo>
                  <a:lnTo>
                    <a:pt x="570" y="224"/>
                  </a:lnTo>
                  <a:lnTo>
                    <a:pt x="569" y="202"/>
                  </a:lnTo>
                  <a:lnTo>
                    <a:pt x="565" y="179"/>
                  </a:lnTo>
                  <a:lnTo>
                    <a:pt x="558" y="158"/>
                  </a:lnTo>
                  <a:lnTo>
                    <a:pt x="548" y="137"/>
                  </a:lnTo>
                  <a:lnTo>
                    <a:pt x="536" y="117"/>
                  </a:lnTo>
                  <a:lnTo>
                    <a:pt x="522" y="98"/>
                  </a:lnTo>
                  <a:lnTo>
                    <a:pt x="505" y="82"/>
                  </a:lnTo>
                  <a:lnTo>
                    <a:pt x="487" y="66"/>
                  </a:lnTo>
                  <a:lnTo>
                    <a:pt x="467" y="51"/>
                  </a:lnTo>
                  <a:lnTo>
                    <a:pt x="445" y="38"/>
                  </a:lnTo>
                  <a:lnTo>
                    <a:pt x="422" y="27"/>
                  </a:lnTo>
                  <a:lnTo>
                    <a:pt x="397" y="18"/>
                  </a:lnTo>
                  <a:lnTo>
                    <a:pt x="370" y="10"/>
                  </a:lnTo>
                  <a:lnTo>
                    <a:pt x="343" y="4"/>
                  </a:lnTo>
                  <a:lnTo>
                    <a:pt x="315" y="1"/>
                  </a:lnTo>
                  <a:lnTo>
                    <a:pt x="286" y="0"/>
                  </a:lnTo>
                  <a:lnTo>
                    <a:pt x="257" y="1"/>
                  </a:lnTo>
                  <a:lnTo>
                    <a:pt x="228" y="4"/>
                  </a:lnTo>
                  <a:lnTo>
                    <a:pt x="202" y="10"/>
                  </a:lnTo>
                  <a:lnTo>
                    <a:pt x="175" y="18"/>
                  </a:lnTo>
                  <a:lnTo>
                    <a:pt x="150" y="27"/>
                  </a:lnTo>
                  <a:lnTo>
                    <a:pt x="126" y="38"/>
                  </a:lnTo>
                  <a:lnTo>
                    <a:pt x="105" y="51"/>
                  </a:lnTo>
                  <a:lnTo>
                    <a:pt x="85" y="66"/>
                  </a:lnTo>
                  <a:lnTo>
                    <a:pt x="66" y="82"/>
                  </a:lnTo>
                  <a:lnTo>
                    <a:pt x="49" y="98"/>
                  </a:lnTo>
                  <a:lnTo>
                    <a:pt x="35" y="117"/>
                  </a:lnTo>
                  <a:lnTo>
                    <a:pt x="23" y="137"/>
                  </a:lnTo>
                  <a:lnTo>
                    <a:pt x="13" y="158"/>
                  </a:lnTo>
                  <a:lnTo>
                    <a:pt x="6" y="179"/>
                  </a:lnTo>
                  <a:lnTo>
                    <a:pt x="1" y="202"/>
                  </a:lnTo>
                  <a:lnTo>
                    <a:pt x="0" y="224"/>
                  </a:lnTo>
                  <a:lnTo>
                    <a:pt x="1" y="248"/>
                  </a:lnTo>
                  <a:lnTo>
                    <a:pt x="6" y="270"/>
                  </a:lnTo>
                  <a:lnTo>
                    <a:pt x="13" y="291"/>
                  </a:lnTo>
                  <a:lnTo>
                    <a:pt x="23" y="312"/>
                  </a:lnTo>
                  <a:lnTo>
                    <a:pt x="35" y="332"/>
                  </a:lnTo>
                  <a:lnTo>
                    <a:pt x="49" y="350"/>
                  </a:lnTo>
                  <a:lnTo>
                    <a:pt x="66" y="368"/>
                  </a:lnTo>
                  <a:lnTo>
                    <a:pt x="85" y="384"/>
                  </a:lnTo>
                  <a:lnTo>
                    <a:pt x="105" y="398"/>
                  </a:lnTo>
                  <a:lnTo>
                    <a:pt x="126" y="412"/>
                  </a:lnTo>
                  <a:lnTo>
                    <a:pt x="150" y="423"/>
                  </a:lnTo>
                  <a:lnTo>
                    <a:pt x="175" y="432"/>
                  </a:lnTo>
                  <a:lnTo>
                    <a:pt x="202" y="440"/>
                  </a:lnTo>
                  <a:lnTo>
                    <a:pt x="228" y="445"/>
                  </a:lnTo>
                  <a:lnTo>
                    <a:pt x="257" y="449"/>
                  </a:lnTo>
                  <a:lnTo>
                    <a:pt x="286" y="450"/>
                  </a:lnTo>
                  <a:close/>
                </a:path>
              </a:pathLst>
            </a:custGeom>
            <a:solidFill>
              <a:srgbClr val="B7D3B7"/>
            </a:solidFill>
            <a:ln w="9525">
              <a:noFill/>
              <a:round/>
              <a:headEnd/>
              <a:tailEnd/>
            </a:ln>
          </p:spPr>
          <p:txBody>
            <a:bodyPr/>
            <a:lstStyle/>
            <a:p>
              <a:endParaRPr lang="en-US"/>
            </a:p>
          </p:txBody>
        </p:sp>
        <p:sp>
          <p:nvSpPr>
            <p:cNvPr id="42017" name="Freeform 31"/>
            <p:cNvSpPr>
              <a:spLocks/>
            </p:cNvSpPr>
            <p:nvPr/>
          </p:nvSpPr>
          <p:spPr bwMode="auto">
            <a:xfrm>
              <a:off x="3865" y="2425"/>
              <a:ext cx="186" cy="147"/>
            </a:xfrm>
            <a:custGeom>
              <a:avLst/>
              <a:gdLst>
                <a:gd name="T0" fmla="*/ 103 w 559"/>
                <a:gd name="T1" fmla="*/ 147 h 442"/>
                <a:gd name="T2" fmla="*/ 121 w 559"/>
                <a:gd name="T3" fmla="*/ 144 h 442"/>
                <a:gd name="T4" fmla="*/ 138 w 559"/>
                <a:gd name="T5" fmla="*/ 138 h 442"/>
                <a:gd name="T6" fmla="*/ 152 w 559"/>
                <a:gd name="T7" fmla="*/ 130 h 442"/>
                <a:gd name="T8" fmla="*/ 165 w 559"/>
                <a:gd name="T9" fmla="*/ 120 h 442"/>
                <a:gd name="T10" fmla="*/ 175 w 559"/>
                <a:gd name="T11" fmla="*/ 109 h 442"/>
                <a:gd name="T12" fmla="*/ 182 w 559"/>
                <a:gd name="T13" fmla="*/ 95 h 442"/>
                <a:gd name="T14" fmla="*/ 185 w 559"/>
                <a:gd name="T15" fmla="*/ 81 h 442"/>
                <a:gd name="T16" fmla="*/ 185 w 559"/>
                <a:gd name="T17" fmla="*/ 66 h 442"/>
                <a:gd name="T18" fmla="*/ 182 w 559"/>
                <a:gd name="T19" fmla="*/ 52 h 442"/>
                <a:gd name="T20" fmla="*/ 175 w 559"/>
                <a:gd name="T21" fmla="*/ 39 h 442"/>
                <a:gd name="T22" fmla="*/ 165 w 559"/>
                <a:gd name="T23" fmla="*/ 27 h 442"/>
                <a:gd name="T24" fmla="*/ 152 w 559"/>
                <a:gd name="T25" fmla="*/ 17 h 442"/>
                <a:gd name="T26" fmla="*/ 138 w 559"/>
                <a:gd name="T27" fmla="*/ 9 h 442"/>
                <a:gd name="T28" fmla="*/ 121 w 559"/>
                <a:gd name="T29" fmla="*/ 3 h 442"/>
                <a:gd name="T30" fmla="*/ 103 w 559"/>
                <a:gd name="T31" fmla="*/ 0 h 442"/>
                <a:gd name="T32" fmla="*/ 84 w 559"/>
                <a:gd name="T33" fmla="*/ 0 h 442"/>
                <a:gd name="T34" fmla="*/ 66 w 559"/>
                <a:gd name="T35" fmla="*/ 3 h 442"/>
                <a:gd name="T36" fmla="*/ 49 w 559"/>
                <a:gd name="T37" fmla="*/ 9 h 442"/>
                <a:gd name="T38" fmla="*/ 34 w 559"/>
                <a:gd name="T39" fmla="*/ 17 h 442"/>
                <a:gd name="T40" fmla="*/ 21 w 559"/>
                <a:gd name="T41" fmla="*/ 27 h 442"/>
                <a:gd name="T42" fmla="*/ 11 w 559"/>
                <a:gd name="T43" fmla="*/ 39 h 442"/>
                <a:gd name="T44" fmla="*/ 4 w 559"/>
                <a:gd name="T45" fmla="*/ 52 h 442"/>
                <a:gd name="T46" fmla="*/ 0 w 559"/>
                <a:gd name="T47" fmla="*/ 66 h 442"/>
                <a:gd name="T48" fmla="*/ 0 w 559"/>
                <a:gd name="T49" fmla="*/ 81 h 442"/>
                <a:gd name="T50" fmla="*/ 4 w 559"/>
                <a:gd name="T51" fmla="*/ 95 h 442"/>
                <a:gd name="T52" fmla="*/ 11 w 559"/>
                <a:gd name="T53" fmla="*/ 109 h 442"/>
                <a:gd name="T54" fmla="*/ 21 w 559"/>
                <a:gd name="T55" fmla="*/ 120 h 442"/>
                <a:gd name="T56" fmla="*/ 34 w 559"/>
                <a:gd name="T57" fmla="*/ 130 h 442"/>
                <a:gd name="T58" fmla="*/ 49 w 559"/>
                <a:gd name="T59" fmla="*/ 138 h 442"/>
                <a:gd name="T60" fmla="*/ 66 w 559"/>
                <a:gd name="T61" fmla="*/ 144 h 442"/>
                <a:gd name="T62" fmla="*/ 84 w 559"/>
                <a:gd name="T63" fmla="*/ 147 h 4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9"/>
                <a:gd name="T97" fmla="*/ 0 h 442"/>
                <a:gd name="T98" fmla="*/ 559 w 559"/>
                <a:gd name="T99" fmla="*/ 442 h 4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9" h="442">
                  <a:moveTo>
                    <a:pt x="280" y="442"/>
                  </a:moveTo>
                  <a:lnTo>
                    <a:pt x="309" y="441"/>
                  </a:lnTo>
                  <a:lnTo>
                    <a:pt x="336" y="438"/>
                  </a:lnTo>
                  <a:lnTo>
                    <a:pt x="363" y="432"/>
                  </a:lnTo>
                  <a:lnTo>
                    <a:pt x="389" y="425"/>
                  </a:lnTo>
                  <a:lnTo>
                    <a:pt x="414" y="415"/>
                  </a:lnTo>
                  <a:lnTo>
                    <a:pt x="436" y="404"/>
                  </a:lnTo>
                  <a:lnTo>
                    <a:pt x="457" y="392"/>
                  </a:lnTo>
                  <a:lnTo>
                    <a:pt x="478" y="377"/>
                  </a:lnTo>
                  <a:lnTo>
                    <a:pt x="496" y="361"/>
                  </a:lnTo>
                  <a:lnTo>
                    <a:pt x="511" y="345"/>
                  </a:lnTo>
                  <a:lnTo>
                    <a:pt x="525" y="327"/>
                  </a:lnTo>
                  <a:lnTo>
                    <a:pt x="537" y="308"/>
                  </a:lnTo>
                  <a:lnTo>
                    <a:pt x="546" y="287"/>
                  </a:lnTo>
                  <a:lnTo>
                    <a:pt x="553" y="266"/>
                  </a:lnTo>
                  <a:lnTo>
                    <a:pt x="557" y="244"/>
                  </a:lnTo>
                  <a:lnTo>
                    <a:pt x="559" y="221"/>
                  </a:lnTo>
                  <a:lnTo>
                    <a:pt x="557" y="199"/>
                  </a:lnTo>
                  <a:lnTo>
                    <a:pt x="553" y="177"/>
                  </a:lnTo>
                  <a:lnTo>
                    <a:pt x="546" y="156"/>
                  </a:lnTo>
                  <a:lnTo>
                    <a:pt x="537" y="136"/>
                  </a:lnTo>
                  <a:lnTo>
                    <a:pt x="525" y="116"/>
                  </a:lnTo>
                  <a:lnTo>
                    <a:pt x="511" y="98"/>
                  </a:lnTo>
                  <a:lnTo>
                    <a:pt x="496" y="81"/>
                  </a:lnTo>
                  <a:lnTo>
                    <a:pt x="478" y="65"/>
                  </a:lnTo>
                  <a:lnTo>
                    <a:pt x="457" y="50"/>
                  </a:lnTo>
                  <a:lnTo>
                    <a:pt x="436" y="38"/>
                  </a:lnTo>
                  <a:lnTo>
                    <a:pt x="414" y="27"/>
                  </a:lnTo>
                  <a:lnTo>
                    <a:pt x="389" y="18"/>
                  </a:lnTo>
                  <a:lnTo>
                    <a:pt x="363" y="10"/>
                  </a:lnTo>
                  <a:lnTo>
                    <a:pt x="336" y="4"/>
                  </a:lnTo>
                  <a:lnTo>
                    <a:pt x="309" y="1"/>
                  </a:lnTo>
                  <a:lnTo>
                    <a:pt x="280" y="0"/>
                  </a:lnTo>
                  <a:lnTo>
                    <a:pt x="251" y="1"/>
                  </a:lnTo>
                  <a:lnTo>
                    <a:pt x="224" y="4"/>
                  </a:lnTo>
                  <a:lnTo>
                    <a:pt x="197" y="10"/>
                  </a:lnTo>
                  <a:lnTo>
                    <a:pt x="171" y="18"/>
                  </a:lnTo>
                  <a:lnTo>
                    <a:pt x="146" y="27"/>
                  </a:lnTo>
                  <a:lnTo>
                    <a:pt x="124" y="38"/>
                  </a:lnTo>
                  <a:lnTo>
                    <a:pt x="101" y="50"/>
                  </a:lnTo>
                  <a:lnTo>
                    <a:pt x="82" y="65"/>
                  </a:lnTo>
                  <a:lnTo>
                    <a:pt x="64" y="81"/>
                  </a:lnTo>
                  <a:lnTo>
                    <a:pt x="47" y="98"/>
                  </a:lnTo>
                  <a:lnTo>
                    <a:pt x="34" y="116"/>
                  </a:lnTo>
                  <a:lnTo>
                    <a:pt x="22" y="136"/>
                  </a:lnTo>
                  <a:lnTo>
                    <a:pt x="12" y="156"/>
                  </a:lnTo>
                  <a:lnTo>
                    <a:pt x="6" y="177"/>
                  </a:lnTo>
                  <a:lnTo>
                    <a:pt x="1" y="199"/>
                  </a:lnTo>
                  <a:lnTo>
                    <a:pt x="0" y="221"/>
                  </a:lnTo>
                  <a:lnTo>
                    <a:pt x="1" y="244"/>
                  </a:lnTo>
                  <a:lnTo>
                    <a:pt x="6" y="266"/>
                  </a:lnTo>
                  <a:lnTo>
                    <a:pt x="12" y="287"/>
                  </a:lnTo>
                  <a:lnTo>
                    <a:pt x="22" y="308"/>
                  </a:lnTo>
                  <a:lnTo>
                    <a:pt x="34" y="327"/>
                  </a:lnTo>
                  <a:lnTo>
                    <a:pt x="47" y="345"/>
                  </a:lnTo>
                  <a:lnTo>
                    <a:pt x="64" y="361"/>
                  </a:lnTo>
                  <a:lnTo>
                    <a:pt x="82" y="377"/>
                  </a:lnTo>
                  <a:lnTo>
                    <a:pt x="101" y="392"/>
                  </a:lnTo>
                  <a:lnTo>
                    <a:pt x="124" y="404"/>
                  </a:lnTo>
                  <a:lnTo>
                    <a:pt x="146" y="415"/>
                  </a:lnTo>
                  <a:lnTo>
                    <a:pt x="171" y="425"/>
                  </a:lnTo>
                  <a:lnTo>
                    <a:pt x="197" y="432"/>
                  </a:lnTo>
                  <a:lnTo>
                    <a:pt x="224" y="438"/>
                  </a:lnTo>
                  <a:lnTo>
                    <a:pt x="251" y="441"/>
                  </a:lnTo>
                  <a:lnTo>
                    <a:pt x="280" y="442"/>
                  </a:lnTo>
                  <a:close/>
                </a:path>
              </a:pathLst>
            </a:custGeom>
            <a:solidFill>
              <a:srgbClr val="C1D8C1"/>
            </a:solidFill>
            <a:ln w="9525">
              <a:noFill/>
              <a:round/>
              <a:headEnd/>
              <a:tailEnd/>
            </a:ln>
          </p:spPr>
          <p:txBody>
            <a:bodyPr/>
            <a:lstStyle/>
            <a:p>
              <a:endParaRPr lang="en-US"/>
            </a:p>
          </p:txBody>
        </p:sp>
        <p:sp>
          <p:nvSpPr>
            <p:cNvPr id="42018" name="Freeform 32"/>
            <p:cNvSpPr>
              <a:spLocks/>
            </p:cNvSpPr>
            <p:nvPr/>
          </p:nvSpPr>
          <p:spPr bwMode="auto">
            <a:xfrm>
              <a:off x="3866" y="2426"/>
              <a:ext cx="183" cy="145"/>
            </a:xfrm>
            <a:custGeom>
              <a:avLst/>
              <a:gdLst>
                <a:gd name="T0" fmla="*/ 101 w 550"/>
                <a:gd name="T1" fmla="*/ 145 h 435"/>
                <a:gd name="T2" fmla="*/ 119 w 550"/>
                <a:gd name="T3" fmla="*/ 142 h 435"/>
                <a:gd name="T4" fmla="*/ 135 w 550"/>
                <a:gd name="T5" fmla="*/ 136 h 435"/>
                <a:gd name="T6" fmla="*/ 150 w 550"/>
                <a:gd name="T7" fmla="*/ 129 h 435"/>
                <a:gd name="T8" fmla="*/ 162 w 550"/>
                <a:gd name="T9" fmla="*/ 118 h 435"/>
                <a:gd name="T10" fmla="*/ 172 w 550"/>
                <a:gd name="T11" fmla="*/ 107 h 435"/>
                <a:gd name="T12" fmla="*/ 179 w 550"/>
                <a:gd name="T13" fmla="*/ 94 h 435"/>
                <a:gd name="T14" fmla="*/ 183 w 550"/>
                <a:gd name="T15" fmla="*/ 80 h 435"/>
                <a:gd name="T16" fmla="*/ 183 w 550"/>
                <a:gd name="T17" fmla="*/ 65 h 435"/>
                <a:gd name="T18" fmla="*/ 179 w 550"/>
                <a:gd name="T19" fmla="*/ 51 h 435"/>
                <a:gd name="T20" fmla="*/ 172 w 550"/>
                <a:gd name="T21" fmla="*/ 38 h 435"/>
                <a:gd name="T22" fmla="*/ 162 w 550"/>
                <a:gd name="T23" fmla="*/ 26 h 435"/>
                <a:gd name="T24" fmla="*/ 150 w 550"/>
                <a:gd name="T25" fmla="*/ 17 h 435"/>
                <a:gd name="T26" fmla="*/ 135 w 550"/>
                <a:gd name="T27" fmla="*/ 9 h 435"/>
                <a:gd name="T28" fmla="*/ 119 w 550"/>
                <a:gd name="T29" fmla="*/ 4 h 435"/>
                <a:gd name="T30" fmla="*/ 101 w 550"/>
                <a:gd name="T31" fmla="*/ 1 h 435"/>
                <a:gd name="T32" fmla="*/ 83 w 550"/>
                <a:gd name="T33" fmla="*/ 1 h 435"/>
                <a:gd name="T34" fmla="*/ 65 w 550"/>
                <a:gd name="T35" fmla="*/ 4 h 435"/>
                <a:gd name="T36" fmla="*/ 48 w 550"/>
                <a:gd name="T37" fmla="*/ 9 h 435"/>
                <a:gd name="T38" fmla="*/ 33 w 550"/>
                <a:gd name="T39" fmla="*/ 17 h 435"/>
                <a:gd name="T40" fmla="*/ 21 w 550"/>
                <a:gd name="T41" fmla="*/ 26 h 435"/>
                <a:gd name="T42" fmla="*/ 11 w 550"/>
                <a:gd name="T43" fmla="*/ 38 h 435"/>
                <a:gd name="T44" fmla="*/ 4 w 550"/>
                <a:gd name="T45" fmla="*/ 51 h 435"/>
                <a:gd name="T46" fmla="*/ 1 w 550"/>
                <a:gd name="T47" fmla="*/ 65 h 435"/>
                <a:gd name="T48" fmla="*/ 1 w 550"/>
                <a:gd name="T49" fmla="*/ 80 h 435"/>
                <a:gd name="T50" fmla="*/ 4 w 550"/>
                <a:gd name="T51" fmla="*/ 94 h 435"/>
                <a:gd name="T52" fmla="*/ 11 w 550"/>
                <a:gd name="T53" fmla="*/ 107 h 435"/>
                <a:gd name="T54" fmla="*/ 21 w 550"/>
                <a:gd name="T55" fmla="*/ 118 h 435"/>
                <a:gd name="T56" fmla="*/ 33 w 550"/>
                <a:gd name="T57" fmla="*/ 129 h 435"/>
                <a:gd name="T58" fmla="*/ 48 w 550"/>
                <a:gd name="T59" fmla="*/ 136 h 435"/>
                <a:gd name="T60" fmla="*/ 65 w 550"/>
                <a:gd name="T61" fmla="*/ 142 h 435"/>
                <a:gd name="T62" fmla="*/ 83 w 550"/>
                <a:gd name="T63" fmla="*/ 145 h 4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0"/>
                <a:gd name="T97" fmla="*/ 0 h 435"/>
                <a:gd name="T98" fmla="*/ 550 w 550"/>
                <a:gd name="T99" fmla="*/ 435 h 4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0" h="435">
                  <a:moveTo>
                    <a:pt x="276" y="435"/>
                  </a:moveTo>
                  <a:lnTo>
                    <a:pt x="304" y="434"/>
                  </a:lnTo>
                  <a:lnTo>
                    <a:pt x="331" y="430"/>
                  </a:lnTo>
                  <a:lnTo>
                    <a:pt x="358" y="425"/>
                  </a:lnTo>
                  <a:lnTo>
                    <a:pt x="383" y="418"/>
                  </a:lnTo>
                  <a:lnTo>
                    <a:pt x="406" y="409"/>
                  </a:lnTo>
                  <a:lnTo>
                    <a:pt x="430" y="398"/>
                  </a:lnTo>
                  <a:lnTo>
                    <a:pt x="450" y="386"/>
                  </a:lnTo>
                  <a:lnTo>
                    <a:pt x="470" y="371"/>
                  </a:lnTo>
                  <a:lnTo>
                    <a:pt x="487" y="355"/>
                  </a:lnTo>
                  <a:lnTo>
                    <a:pt x="503" y="338"/>
                  </a:lnTo>
                  <a:lnTo>
                    <a:pt x="517" y="320"/>
                  </a:lnTo>
                  <a:lnTo>
                    <a:pt x="529" y="301"/>
                  </a:lnTo>
                  <a:lnTo>
                    <a:pt x="538" y="282"/>
                  </a:lnTo>
                  <a:lnTo>
                    <a:pt x="544" y="261"/>
                  </a:lnTo>
                  <a:lnTo>
                    <a:pt x="549" y="240"/>
                  </a:lnTo>
                  <a:lnTo>
                    <a:pt x="550" y="217"/>
                  </a:lnTo>
                  <a:lnTo>
                    <a:pt x="549" y="195"/>
                  </a:lnTo>
                  <a:lnTo>
                    <a:pt x="544" y="173"/>
                  </a:lnTo>
                  <a:lnTo>
                    <a:pt x="538" y="152"/>
                  </a:lnTo>
                  <a:lnTo>
                    <a:pt x="529" y="133"/>
                  </a:lnTo>
                  <a:lnTo>
                    <a:pt x="517" y="114"/>
                  </a:lnTo>
                  <a:lnTo>
                    <a:pt x="503" y="96"/>
                  </a:lnTo>
                  <a:lnTo>
                    <a:pt x="487" y="79"/>
                  </a:lnTo>
                  <a:lnTo>
                    <a:pt x="470" y="63"/>
                  </a:lnTo>
                  <a:lnTo>
                    <a:pt x="450" y="50"/>
                  </a:lnTo>
                  <a:lnTo>
                    <a:pt x="430" y="37"/>
                  </a:lnTo>
                  <a:lnTo>
                    <a:pt x="406" y="26"/>
                  </a:lnTo>
                  <a:lnTo>
                    <a:pt x="383" y="17"/>
                  </a:lnTo>
                  <a:lnTo>
                    <a:pt x="358" y="11"/>
                  </a:lnTo>
                  <a:lnTo>
                    <a:pt x="331" y="5"/>
                  </a:lnTo>
                  <a:lnTo>
                    <a:pt x="304" y="2"/>
                  </a:lnTo>
                  <a:lnTo>
                    <a:pt x="276" y="0"/>
                  </a:lnTo>
                  <a:lnTo>
                    <a:pt x="248" y="2"/>
                  </a:lnTo>
                  <a:lnTo>
                    <a:pt x="221" y="5"/>
                  </a:lnTo>
                  <a:lnTo>
                    <a:pt x="194" y="11"/>
                  </a:lnTo>
                  <a:lnTo>
                    <a:pt x="169" y="17"/>
                  </a:lnTo>
                  <a:lnTo>
                    <a:pt x="144" y="26"/>
                  </a:lnTo>
                  <a:lnTo>
                    <a:pt x="122" y="37"/>
                  </a:lnTo>
                  <a:lnTo>
                    <a:pt x="100" y="50"/>
                  </a:lnTo>
                  <a:lnTo>
                    <a:pt x="81" y="63"/>
                  </a:lnTo>
                  <a:lnTo>
                    <a:pt x="63" y="79"/>
                  </a:lnTo>
                  <a:lnTo>
                    <a:pt x="48" y="96"/>
                  </a:lnTo>
                  <a:lnTo>
                    <a:pt x="34" y="114"/>
                  </a:lnTo>
                  <a:lnTo>
                    <a:pt x="22" y="133"/>
                  </a:lnTo>
                  <a:lnTo>
                    <a:pt x="13" y="152"/>
                  </a:lnTo>
                  <a:lnTo>
                    <a:pt x="6" y="173"/>
                  </a:lnTo>
                  <a:lnTo>
                    <a:pt x="2" y="195"/>
                  </a:lnTo>
                  <a:lnTo>
                    <a:pt x="0" y="217"/>
                  </a:lnTo>
                  <a:lnTo>
                    <a:pt x="2" y="240"/>
                  </a:lnTo>
                  <a:lnTo>
                    <a:pt x="6" y="261"/>
                  </a:lnTo>
                  <a:lnTo>
                    <a:pt x="13" y="282"/>
                  </a:lnTo>
                  <a:lnTo>
                    <a:pt x="22" y="301"/>
                  </a:lnTo>
                  <a:lnTo>
                    <a:pt x="34" y="320"/>
                  </a:lnTo>
                  <a:lnTo>
                    <a:pt x="48" y="338"/>
                  </a:lnTo>
                  <a:lnTo>
                    <a:pt x="63" y="355"/>
                  </a:lnTo>
                  <a:lnTo>
                    <a:pt x="81" y="371"/>
                  </a:lnTo>
                  <a:lnTo>
                    <a:pt x="100" y="386"/>
                  </a:lnTo>
                  <a:lnTo>
                    <a:pt x="122" y="398"/>
                  </a:lnTo>
                  <a:lnTo>
                    <a:pt x="144" y="409"/>
                  </a:lnTo>
                  <a:lnTo>
                    <a:pt x="169" y="418"/>
                  </a:lnTo>
                  <a:lnTo>
                    <a:pt x="194" y="425"/>
                  </a:lnTo>
                  <a:lnTo>
                    <a:pt x="221" y="430"/>
                  </a:lnTo>
                  <a:lnTo>
                    <a:pt x="248" y="434"/>
                  </a:lnTo>
                  <a:lnTo>
                    <a:pt x="276" y="435"/>
                  </a:lnTo>
                  <a:close/>
                </a:path>
              </a:pathLst>
            </a:custGeom>
            <a:solidFill>
              <a:srgbClr val="C6DDC6"/>
            </a:solidFill>
            <a:ln w="9525">
              <a:noFill/>
              <a:round/>
              <a:headEnd/>
              <a:tailEnd/>
            </a:ln>
          </p:spPr>
          <p:txBody>
            <a:bodyPr/>
            <a:lstStyle/>
            <a:p>
              <a:endParaRPr lang="en-US"/>
            </a:p>
          </p:txBody>
        </p:sp>
        <p:sp>
          <p:nvSpPr>
            <p:cNvPr id="42019" name="Freeform 33"/>
            <p:cNvSpPr>
              <a:spLocks/>
            </p:cNvSpPr>
            <p:nvPr/>
          </p:nvSpPr>
          <p:spPr bwMode="auto">
            <a:xfrm>
              <a:off x="3868" y="2427"/>
              <a:ext cx="179" cy="142"/>
            </a:xfrm>
            <a:custGeom>
              <a:avLst/>
              <a:gdLst>
                <a:gd name="T0" fmla="*/ 99 w 538"/>
                <a:gd name="T1" fmla="*/ 142 h 426"/>
                <a:gd name="T2" fmla="*/ 116 w 538"/>
                <a:gd name="T3" fmla="*/ 139 h 426"/>
                <a:gd name="T4" fmla="*/ 132 w 538"/>
                <a:gd name="T5" fmla="*/ 134 h 426"/>
                <a:gd name="T6" fmla="*/ 147 w 538"/>
                <a:gd name="T7" fmla="*/ 126 h 426"/>
                <a:gd name="T8" fmla="*/ 159 w 538"/>
                <a:gd name="T9" fmla="*/ 116 h 426"/>
                <a:gd name="T10" fmla="*/ 168 w 538"/>
                <a:gd name="T11" fmla="*/ 105 h 426"/>
                <a:gd name="T12" fmla="*/ 175 w 538"/>
                <a:gd name="T13" fmla="*/ 92 h 426"/>
                <a:gd name="T14" fmla="*/ 179 w 538"/>
                <a:gd name="T15" fmla="*/ 78 h 426"/>
                <a:gd name="T16" fmla="*/ 179 w 538"/>
                <a:gd name="T17" fmla="*/ 64 h 426"/>
                <a:gd name="T18" fmla="*/ 175 w 538"/>
                <a:gd name="T19" fmla="*/ 50 h 426"/>
                <a:gd name="T20" fmla="*/ 168 w 538"/>
                <a:gd name="T21" fmla="*/ 37 h 426"/>
                <a:gd name="T22" fmla="*/ 159 w 538"/>
                <a:gd name="T23" fmla="*/ 26 h 426"/>
                <a:gd name="T24" fmla="*/ 147 w 538"/>
                <a:gd name="T25" fmla="*/ 16 h 426"/>
                <a:gd name="T26" fmla="*/ 132 w 538"/>
                <a:gd name="T27" fmla="*/ 9 h 426"/>
                <a:gd name="T28" fmla="*/ 116 w 538"/>
                <a:gd name="T29" fmla="*/ 3 h 426"/>
                <a:gd name="T30" fmla="*/ 99 w 538"/>
                <a:gd name="T31" fmla="*/ 0 h 426"/>
                <a:gd name="T32" fmla="*/ 81 w 538"/>
                <a:gd name="T33" fmla="*/ 0 h 426"/>
                <a:gd name="T34" fmla="*/ 63 w 538"/>
                <a:gd name="T35" fmla="*/ 3 h 426"/>
                <a:gd name="T36" fmla="*/ 47 w 538"/>
                <a:gd name="T37" fmla="*/ 9 h 426"/>
                <a:gd name="T38" fmla="*/ 33 w 538"/>
                <a:gd name="T39" fmla="*/ 16 h 426"/>
                <a:gd name="T40" fmla="*/ 21 w 538"/>
                <a:gd name="T41" fmla="*/ 26 h 426"/>
                <a:gd name="T42" fmla="*/ 11 w 538"/>
                <a:gd name="T43" fmla="*/ 37 h 426"/>
                <a:gd name="T44" fmla="*/ 4 w 538"/>
                <a:gd name="T45" fmla="*/ 50 h 426"/>
                <a:gd name="T46" fmla="*/ 0 w 538"/>
                <a:gd name="T47" fmla="*/ 64 h 426"/>
                <a:gd name="T48" fmla="*/ 0 w 538"/>
                <a:gd name="T49" fmla="*/ 78 h 426"/>
                <a:gd name="T50" fmla="*/ 4 w 538"/>
                <a:gd name="T51" fmla="*/ 92 h 426"/>
                <a:gd name="T52" fmla="*/ 11 w 538"/>
                <a:gd name="T53" fmla="*/ 105 h 426"/>
                <a:gd name="T54" fmla="*/ 21 w 538"/>
                <a:gd name="T55" fmla="*/ 116 h 426"/>
                <a:gd name="T56" fmla="*/ 33 w 538"/>
                <a:gd name="T57" fmla="*/ 126 h 426"/>
                <a:gd name="T58" fmla="*/ 47 w 538"/>
                <a:gd name="T59" fmla="*/ 134 h 426"/>
                <a:gd name="T60" fmla="*/ 63 w 538"/>
                <a:gd name="T61" fmla="*/ 139 h 426"/>
                <a:gd name="T62" fmla="*/ 81 w 538"/>
                <a:gd name="T63" fmla="*/ 142 h 4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426"/>
                <a:gd name="T98" fmla="*/ 538 w 538"/>
                <a:gd name="T99" fmla="*/ 426 h 4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426">
                  <a:moveTo>
                    <a:pt x="270" y="426"/>
                  </a:moveTo>
                  <a:lnTo>
                    <a:pt x="298" y="425"/>
                  </a:lnTo>
                  <a:lnTo>
                    <a:pt x="324" y="422"/>
                  </a:lnTo>
                  <a:lnTo>
                    <a:pt x="350" y="416"/>
                  </a:lnTo>
                  <a:lnTo>
                    <a:pt x="374" y="410"/>
                  </a:lnTo>
                  <a:lnTo>
                    <a:pt x="398" y="401"/>
                  </a:lnTo>
                  <a:lnTo>
                    <a:pt x="420" y="391"/>
                  </a:lnTo>
                  <a:lnTo>
                    <a:pt x="441" y="378"/>
                  </a:lnTo>
                  <a:lnTo>
                    <a:pt x="460" y="364"/>
                  </a:lnTo>
                  <a:lnTo>
                    <a:pt x="478" y="349"/>
                  </a:lnTo>
                  <a:lnTo>
                    <a:pt x="492" y="332"/>
                  </a:lnTo>
                  <a:lnTo>
                    <a:pt x="506" y="315"/>
                  </a:lnTo>
                  <a:lnTo>
                    <a:pt x="517" y="296"/>
                  </a:lnTo>
                  <a:lnTo>
                    <a:pt x="526" y="277"/>
                  </a:lnTo>
                  <a:lnTo>
                    <a:pt x="533" y="256"/>
                  </a:lnTo>
                  <a:lnTo>
                    <a:pt x="537" y="234"/>
                  </a:lnTo>
                  <a:lnTo>
                    <a:pt x="538" y="213"/>
                  </a:lnTo>
                  <a:lnTo>
                    <a:pt x="537" y="192"/>
                  </a:lnTo>
                  <a:lnTo>
                    <a:pt x="533" y="170"/>
                  </a:lnTo>
                  <a:lnTo>
                    <a:pt x="526" y="149"/>
                  </a:lnTo>
                  <a:lnTo>
                    <a:pt x="517" y="130"/>
                  </a:lnTo>
                  <a:lnTo>
                    <a:pt x="506" y="111"/>
                  </a:lnTo>
                  <a:lnTo>
                    <a:pt x="492" y="94"/>
                  </a:lnTo>
                  <a:lnTo>
                    <a:pt x="478" y="77"/>
                  </a:lnTo>
                  <a:lnTo>
                    <a:pt x="460" y="63"/>
                  </a:lnTo>
                  <a:lnTo>
                    <a:pt x="441" y="48"/>
                  </a:lnTo>
                  <a:lnTo>
                    <a:pt x="420" y="36"/>
                  </a:lnTo>
                  <a:lnTo>
                    <a:pt x="398" y="26"/>
                  </a:lnTo>
                  <a:lnTo>
                    <a:pt x="374" y="17"/>
                  </a:lnTo>
                  <a:lnTo>
                    <a:pt x="350" y="10"/>
                  </a:lnTo>
                  <a:lnTo>
                    <a:pt x="324" y="4"/>
                  </a:lnTo>
                  <a:lnTo>
                    <a:pt x="298" y="1"/>
                  </a:lnTo>
                  <a:lnTo>
                    <a:pt x="270" y="0"/>
                  </a:lnTo>
                  <a:lnTo>
                    <a:pt x="242" y="1"/>
                  </a:lnTo>
                  <a:lnTo>
                    <a:pt x="216" y="4"/>
                  </a:lnTo>
                  <a:lnTo>
                    <a:pt x="189" y="10"/>
                  </a:lnTo>
                  <a:lnTo>
                    <a:pt x="164" y="17"/>
                  </a:lnTo>
                  <a:lnTo>
                    <a:pt x="141" y="26"/>
                  </a:lnTo>
                  <a:lnTo>
                    <a:pt x="119" y="36"/>
                  </a:lnTo>
                  <a:lnTo>
                    <a:pt x="98" y="48"/>
                  </a:lnTo>
                  <a:lnTo>
                    <a:pt x="79" y="63"/>
                  </a:lnTo>
                  <a:lnTo>
                    <a:pt x="62" y="77"/>
                  </a:lnTo>
                  <a:lnTo>
                    <a:pt x="46" y="94"/>
                  </a:lnTo>
                  <a:lnTo>
                    <a:pt x="33" y="111"/>
                  </a:lnTo>
                  <a:lnTo>
                    <a:pt x="21" y="130"/>
                  </a:lnTo>
                  <a:lnTo>
                    <a:pt x="12" y="149"/>
                  </a:lnTo>
                  <a:lnTo>
                    <a:pt x="6" y="170"/>
                  </a:lnTo>
                  <a:lnTo>
                    <a:pt x="1" y="192"/>
                  </a:lnTo>
                  <a:lnTo>
                    <a:pt x="0" y="213"/>
                  </a:lnTo>
                  <a:lnTo>
                    <a:pt x="1" y="234"/>
                  </a:lnTo>
                  <a:lnTo>
                    <a:pt x="6" y="256"/>
                  </a:lnTo>
                  <a:lnTo>
                    <a:pt x="12" y="277"/>
                  </a:lnTo>
                  <a:lnTo>
                    <a:pt x="21" y="296"/>
                  </a:lnTo>
                  <a:lnTo>
                    <a:pt x="33" y="315"/>
                  </a:lnTo>
                  <a:lnTo>
                    <a:pt x="46" y="332"/>
                  </a:lnTo>
                  <a:lnTo>
                    <a:pt x="62" y="349"/>
                  </a:lnTo>
                  <a:lnTo>
                    <a:pt x="79" y="364"/>
                  </a:lnTo>
                  <a:lnTo>
                    <a:pt x="98" y="378"/>
                  </a:lnTo>
                  <a:lnTo>
                    <a:pt x="119" y="391"/>
                  </a:lnTo>
                  <a:lnTo>
                    <a:pt x="141" y="401"/>
                  </a:lnTo>
                  <a:lnTo>
                    <a:pt x="164" y="410"/>
                  </a:lnTo>
                  <a:lnTo>
                    <a:pt x="189" y="416"/>
                  </a:lnTo>
                  <a:lnTo>
                    <a:pt x="216" y="422"/>
                  </a:lnTo>
                  <a:lnTo>
                    <a:pt x="242" y="425"/>
                  </a:lnTo>
                  <a:lnTo>
                    <a:pt x="270" y="426"/>
                  </a:lnTo>
                  <a:close/>
                </a:path>
              </a:pathLst>
            </a:custGeom>
            <a:solidFill>
              <a:srgbClr val="CEE2CE"/>
            </a:solidFill>
            <a:ln w="9525">
              <a:noFill/>
              <a:round/>
              <a:headEnd/>
              <a:tailEnd/>
            </a:ln>
          </p:spPr>
          <p:txBody>
            <a:bodyPr/>
            <a:lstStyle/>
            <a:p>
              <a:endParaRPr lang="en-US"/>
            </a:p>
          </p:txBody>
        </p:sp>
        <p:sp>
          <p:nvSpPr>
            <p:cNvPr id="42020" name="Freeform 34"/>
            <p:cNvSpPr>
              <a:spLocks/>
            </p:cNvSpPr>
            <p:nvPr/>
          </p:nvSpPr>
          <p:spPr bwMode="auto">
            <a:xfrm>
              <a:off x="3870" y="2429"/>
              <a:ext cx="176" cy="139"/>
            </a:xfrm>
            <a:custGeom>
              <a:avLst/>
              <a:gdLst>
                <a:gd name="T0" fmla="*/ 97 w 529"/>
                <a:gd name="T1" fmla="*/ 139 h 419"/>
                <a:gd name="T2" fmla="*/ 114 w 529"/>
                <a:gd name="T3" fmla="*/ 136 h 419"/>
                <a:gd name="T4" fmla="*/ 130 w 529"/>
                <a:gd name="T5" fmla="*/ 130 h 419"/>
                <a:gd name="T6" fmla="*/ 144 w 529"/>
                <a:gd name="T7" fmla="*/ 123 h 419"/>
                <a:gd name="T8" fmla="*/ 156 w 529"/>
                <a:gd name="T9" fmla="*/ 114 h 419"/>
                <a:gd name="T10" fmla="*/ 166 w 529"/>
                <a:gd name="T11" fmla="*/ 103 h 419"/>
                <a:gd name="T12" fmla="*/ 172 w 529"/>
                <a:gd name="T13" fmla="*/ 90 h 419"/>
                <a:gd name="T14" fmla="*/ 176 w 529"/>
                <a:gd name="T15" fmla="*/ 76 h 419"/>
                <a:gd name="T16" fmla="*/ 176 w 529"/>
                <a:gd name="T17" fmla="*/ 62 h 419"/>
                <a:gd name="T18" fmla="*/ 172 w 529"/>
                <a:gd name="T19" fmla="*/ 49 h 419"/>
                <a:gd name="T20" fmla="*/ 166 w 529"/>
                <a:gd name="T21" fmla="*/ 36 h 419"/>
                <a:gd name="T22" fmla="*/ 156 w 529"/>
                <a:gd name="T23" fmla="*/ 26 h 419"/>
                <a:gd name="T24" fmla="*/ 144 w 529"/>
                <a:gd name="T25" fmla="*/ 16 h 419"/>
                <a:gd name="T26" fmla="*/ 130 w 529"/>
                <a:gd name="T27" fmla="*/ 8 h 419"/>
                <a:gd name="T28" fmla="*/ 114 w 529"/>
                <a:gd name="T29" fmla="*/ 3 h 419"/>
                <a:gd name="T30" fmla="*/ 97 w 529"/>
                <a:gd name="T31" fmla="*/ 0 h 419"/>
                <a:gd name="T32" fmla="*/ 79 w 529"/>
                <a:gd name="T33" fmla="*/ 0 h 419"/>
                <a:gd name="T34" fmla="*/ 62 w 529"/>
                <a:gd name="T35" fmla="*/ 3 h 419"/>
                <a:gd name="T36" fmla="*/ 46 w 529"/>
                <a:gd name="T37" fmla="*/ 8 h 419"/>
                <a:gd name="T38" fmla="*/ 32 w 529"/>
                <a:gd name="T39" fmla="*/ 16 h 419"/>
                <a:gd name="T40" fmla="*/ 20 w 529"/>
                <a:gd name="T41" fmla="*/ 26 h 419"/>
                <a:gd name="T42" fmla="*/ 11 w 529"/>
                <a:gd name="T43" fmla="*/ 36 h 419"/>
                <a:gd name="T44" fmla="*/ 4 w 529"/>
                <a:gd name="T45" fmla="*/ 49 h 419"/>
                <a:gd name="T46" fmla="*/ 0 w 529"/>
                <a:gd name="T47" fmla="*/ 62 h 419"/>
                <a:gd name="T48" fmla="*/ 0 w 529"/>
                <a:gd name="T49" fmla="*/ 76 h 419"/>
                <a:gd name="T50" fmla="*/ 4 w 529"/>
                <a:gd name="T51" fmla="*/ 90 h 419"/>
                <a:gd name="T52" fmla="*/ 11 w 529"/>
                <a:gd name="T53" fmla="*/ 103 h 419"/>
                <a:gd name="T54" fmla="*/ 20 w 529"/>
                <a:gd name="T55" fmla="*/ 114 h 419"/>
                <a:gd name="T56" fmla="*/ 32 w 529"/>
                <a:gd name="T57" fmla="*/ 123 h 419"/>
                <a:gd name="T58" fmla="*/ 46 w 529"/>
                <a:gd name="T59" fmla="*/ 130 h 419"/>
                <a:gd name="T60" fmla="*/ 62 w 529"/>
                <a:gd name="T61" fmla="*/ 136 h 419"/>
                <a:gd name="T62" fmla="*/ 79 w 529"/>
                <a:gd name="T63" fmla="*/ 139 h 4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9"/>
                <a:gd name="T97" fmla="*/ 0 h 419"/>
                <a:gd name="T98" fmla="*/ 529 w 529"/>
                <a:gd name="T99" fmla="*/ 419 h 4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9" h="419">
                  <a:moveTo>
                    <a:pt x="265" y="419"/>
                  </a:moveTo>
                  <a:lnTo>
                    <a:pt x="292" y="418"/>
                  </a:lnTo>
                  <a:lnTo>
                    <a:pt x="318" y="415"/>
                  </a:lnTo>
                  <a:lnTo>
                    <a:pt x="344" y="410"/>
                  </a:lnTo>
                  <a:lnTo>
                    <a:pt x="368" y="402"/>
                  </a:lnTo>
                  <a:lnTo>
                    <a:pt x="391" y="393"/>
                  </a:lnTo>
                  <a:lnTo>
                    <a:pt x="412" y="383"/>
                  </a:lnTo>
                  <a:lnTo>
                    <a:pt x="433" y="371"/>
                  </a:lnTo>
                  <a:lnTo>
                    <a:pt x="451" y="357"/>
                  </a:lnTo>
                  <a:lnTo>
                    <a:pt x="468" y="343"/>
                  </a:lnTo>
                  <a:lnTo>
                    <a:pt x="484" y="326"/>
                  </a:lnTo>
                  <a:lnTo>
                    <a:pt x="498" y="309"/>
                  </a:lnTo>
                  <a:lnTo>
                    <a:pt x="509" y="291"/>
                  </a:lnTo>
                  <a:lnTo>
                    <a:pt x="517" y="272"/>
                  </a:lnTo>
                  <a:lnTo>
                    <a:pt x="523" y="252"/>
                  </a:lnTo>
                  <a:lnTo>
                    <a:pt x="528" y="230"/>
                  </a:lnTo>
                  <a:lnTo>
                    <a:pt x="529" y="209"/>
                  </a:lnTo>
                  <a:lnTo>
                    <a:pt x="528" y="188"/>
                  </a:lnTo>
                  <a:lnTo>
                    <a:pt x="523" y="166"/>
                  </a:lnTo>
                  <a:lnTo>
                    <a:pt x="517" y="147"/>
                  </a:lnTo>
                  <a:lnTo>
                    <a:pt x="509" y="127"/>
                  </a:lnTo>
                  <a:lnTo>
                    <a:pt x="498" y="109"/>
                  </a:lnTo>
                  <a:lnTo>
                    <a:pt x="484" y="92"/>
                  </a:lnTo>
                  <a:lnTo>
                    <a:pt x="468" y="77"/>
                  </a:lnTo>
                  <a:lnTo>
                    <a:pt x="451" y="61"/>
                  </a:lnTo>
                  <a:lnTo>
                    <a:pt x="433" y="47"/>
                  </a:lnTo>
                  <a:lnTo>
                    <a:pt x="412" y="36"/>
                  </a:lnTo>
                  <a:lnTo>
                    <a:pt x="391" y="25"/>
                  </a:lnTo>
                  <a:lnTo>
                    <a:pt x="368" y="17"/>
                  </a:lnTo>
                  <a:lnTo>
                    <a:pt x="344" y="9"/>
                  </a:lnTo>
                  <a:lnTo>
                    <a:pt x="318" y="5"/>
                  </a:lnTo>
                  <a:lnTo>
                    <a:pt x="292" y="1"/>
                  </a:lnTo>
                  <a:lnTo>
                    <a:pt x="265" y="0"/>
                  </a:lnTo>
                  <a:lnTo>
                    <a:pt x="238" y="1"/>
                  </a:lnTo>
                  <a:lnTo>
                    <a:pt x="212" y="5"/>
                  </a:lnTo>
                  <a:lnTo>
                    <a:pt x="186" y="9"/>
                  </a:lnTo>
                  <a:lnTo>
                    <a:pt x="161" y="17"/>
                  </a:lnTo>
                  <a:lnTo>
                    <a:pt x="139" y="25"/>
                  </a:lnTo>
                  <a:lnTo>
                    <a:pt x="116" y="36"/>
                  </a:lnTo>
                  <a:lnTo>
                    <a:pt x="96" y="47"/>
                  </a:lnTo>
                  <a:lnTo>
                    <a:pt x="77" y="61"/>
                  </a:lnTo>
                  <a:lnTo>
                    <a:pt x="60" y="77"/>
                  </a:lnTo>
                  <a:lnTo>
                    <a:pt x="45" y="92"/>
                  </a:lnTo>
                  <a:lnTo>
                    <a:pt x="32" y="109"/>
                  </a:lnTo>
                  <a:lnTo>
                    <a:pt x="21" y="127"/>
                  </a:lnTo>
                  <a:lnTo>
                    <a:pt x="12" y="147"/>
                  </a:lnTo>
                  <a:lnTo>
                    <a:pt x="5" y="166"/>
                  </a:lnTo>
                  <a:lnTo>
                    <a:pt x="1" y="188"/>
                  </a:lnTo>
                  <a:lnTo>
                    <a:pt x="0" y="209"/>
                  </a:lnTo>
                  <a:lnTo>
                    <a:pt x="1" y="230"/>
                  </a:lnTo>
                  <a:lnTo>
                    <a:pt x="5" y="252"/>
                  </a:lnTo>
                  <a:lnTo>
                    <a:pt x="12" y="272"/>
                  </a:lnTo>
                  <a:lnTo>
                    <a:pt x="21" y="291"/>
                  </a:lnTo>
                  <a:lnTo>
                    <a:pt x="32" y="309"/>
                  </a:lnTo>
                  <a:lnTo>
                    <a:pt x="45" y="326"/>
                  </a:lnTo>
                  <a:lnTo>
                    <a:pt x="60" y="343"/>
                  </a:lnTo>
                  <a:lnTo>
                    <a:pt x="77" y="357"/>
                  </a:lnTo>
                  <a:lnTo>
                    <a:pt x="96" y="371"/>
                  </a:lnTo>
                  <a:lnTo>
                    <a:pt x="116" y="383"/>
                  </a:lnTo>
                  <a:lnTo>
                    <a:pt x="139" y="393"/>
                  </a:lnTo>
                  <a:lnTo>
                    <a:pt x="161" y="402"/>
                  </a:lnTo>
                  <a:lnTo>
                    <a:pt x="186" y="410"/>
                  </a:lnTo>
                  <a:lnTo>
                    <a:pt x="212" y="415"/>
                  </a:lnTo>
                  <a:lnTo>
                    <a:pt x="238" y="418"/>
                  </a:lnTo>
                  <a:lnTo>
                    <a:pt x="265" y="419"/>
                  </a:lnTo>
                  <a:close/>
                </a:path>
              </a:pathLst>
            </a:custGeom>
            <a:solidFill>
              <a:srgbClr val="D3E5D3"/>
            </a:solidFill>
            <a:ln w="9525">
              <a:noFill/>
              <a:round/>
              <a:headEnd/>
              <a:tailEnd/>
            </a:ln>
          </p:spPr>
          <p:txBody>
            <a:bodyPr/>
            <a:lstStyle/>
            <a:p>
              <a:endParaRPr lang="en-US"/>
            </a:p>
          </p:txBody>
        </p:sp>
        <p:sp>
          <p:nvSpPr>
            <p:cNvPr id="42021" name="Freeform 35"/>
            <p:cNvSpPr>
              <a:spLocks/>
            </p:cNvSpPr>
            <p:nvPr/>
          </p:nvSpPr>
          <p:spPr bwMode="auto">
            <a:xfrm>
              <a:off x="3871" y="2430"/>
              <a:ext cx="173" cy="137"/>
            </a:xfrm>
            <a:custGeom>
              <a:avLst/>
              <a:gdLst>
                <a:gd name="T0" fmla="*/ 96 w 518"/>
                <a:gd name="T1" fmla="*/ 136 h 411"/>
                <a:gd name="T2" fmla="*/ 113 w 518"/>
                <a:gd name="T3" fmla="*/ 134 h 411"/>
                <a:gd name="T4" fmla="*/ 128 w 518"/>
                <a:gd name="T5" fmla="*/ 129 h 411"/>
                <a:gd name="T6" fmla="*/ 142 w 518"/>
                <a:gd name="T7" fmla="*/ 121 h 411"/>
                <a:gd name="T8" fmla="*/ 154 w 518"/>
                <a:gd name="T9" fmla="*/ 112 h 411"/>
                <a:gd name="T10" fmla="*/ 163 w 518"/>
                <a:gd name="T11" fmla="*/ 101 h 411"/>
                <a:gd name="T12" fmla="*/ 169 w 518"/>
                <a:gd name="T13" fmla="*/ 89 h 411"/>
                <a:gd name="T14" fmla="*/ 173 w 518"/>
                <a:gd name="T15" fmla="*/ 75 h 411"/>
                <a:gd name="T16" fmla="*/ 173 w 518"/>
                <a:gd name="T17" fmla="*/ 61 h 411"/>
                <a:gd name="T18" fmla="*/ 169 w 518"/>
                <a:gd name="T19" fmla="*/ 48 h 411"/>
                <a:gd name="T20" fmla="*/ 163 w 518"/>
                <a:gd name="T21" fmla="*/ 36 h 411"/>
                <a:gd name="T22" fmla="*/ 154 w 518"/>
                <a:gd name="T23" fmla="*/ 25 h 411"/>
                <a:gd name="T24" fmla="*/ 142 w 518"/>
                <a:gd name="T25" fmla="*/ 16 h 411"/>
                <a:gd name="T26" fmla="*/ 128 w 518"/>
                <a:gd name="T27" fmla="*/ 8 h 411"/>
                <a:gd name="T28" fmla="*/ 113 w 518"/>
                <a:gd name="T29" fmla="*/ 3 h 411"/>
                <a:gd name="T30" fmla="*/ 96 w 518"/>
                <a:gd name="T31" fmla="*/ 0 h 411"/>
                <a:gd name="T32" fmla="*/ 78 w 518"/>
                <a:gd name="T33" fmla="*/ 0 h 411"/>
                <a:gd name="T34" fmla="*/ 61 w 518"/>
                <a:gd name="T35" fmla="*/ 3 h 411"/>
                <a:gd name="T36" fmla="*/ 45 w 518"/>
                <a:gd name="T37" fmla="*/ 8 h 411"/>
                <a:gd name="T38" fmla="*/ 32 w 518"/>
                <a:gd name="T39" fmla="*/ 16 h 411"/>
                <a:gd name="T40" fmla="*/ 20 w 518"/>
                <a:gd name="T41" fmla="*/ 25 h 411"/>
                <a:gd name="T42" fmla="*/ 11 w 518"/>
                <a:gd name="T43" fmla="*/ 36 h 411"/>
                <a:gd name="T44" fmla="*/ 4 w 518"/>
                <a:gd name="T45" fmla="*/ 48 h 411"/>
                <a:gd name="T46" fmla="*/ 0 w 518"/>
                <a:gd name="T47" fmla="*/ 61 h 411"/>
                <a:gd name="T48" fmla="*/ 0 w 518"/>
                <a:gd name="T49" fmla="*/ 75 h 411"/>
                <a:gd name="T50" fmla="*/ 4 w 518"/>
                <a:gd name="T51" fmla="*/ 89 h 411"/>
                <a:gd name="T52" fmla="*/ 11 w 518"/>
                <a:gd name="T53" fmla="*/ 101 h 411"/>
                <a:gd name="T54" fmla="*/ 20 w 518"/>
                <a:gd name="T55" fmla="*/ 112 h 411"/>
                <a:gd name="T56" fmla="*/ 32 w 518"/>
                <a:gd name="T57" fmla="*/ 121 h 411"/>
                <a:gd name="T58" fmla="*/ 45 w 518"/>
                <a:gd name="T59" fmla="*/ 129 h 411"/>
                <a:gd name="T60" fmla="*/ 61 w 518"/>
                <a:gd name="T61" fmla="*/ 134 h 411"/>
                <a:gd name="T62" fmla="*/ 78 w 518"/>
                <a:gd name="T63" fmla="*/ 136 h 4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8"/>
                <a:gd name="T97" fmla="*/ 0 h 411"/>
                <a:gd name="T98" fmla="*/ 518 w 518"/>
                <a:gd name="T99" fmla="*/ 411 h 4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8" h="411">
                  <a:moveTo>
                    <a:pt x="260" y="411"/>
                  </a:moveTo>
                  <a:lnTo>
                    <a:pt x="287" y="409"/>
                  </a:lnTo>
                  <a:lnTo>
                    <a:pt x="313" y="406"/>
                  </a:lnTo>
                  <a:lnTo>
                    <a:pt x="337" y="402"/>
                  </a:lnTo>
                  <a:lnTo>
                    <a:pt x="361" y="395"/>
                  </a:lnTo>
                  <a:lnTo>
                    <a:pt x="383" y="386"/>
                  </a:lnTo>
                  <a:lnTo>
                    <a:pt x="405" y="376"/>
                  </a:lnTo>
                  <a:lnTo>
                    <a:pt x="425" y="363"/>
                  </a:lnTo>
                  <a:lnTo>
                    <a:pt x="443" y="350"/>
                  </a:lnTo>
                  <a:lnTo>
                    <a:pt x="460" y="335"/>
                  </a:lnTo>
                  <a:lnTo>
                    <a:pt x="475" y="320"/>
                  </a:lnTo>
                  <a:lnTo>
                    <a:pt x="487" y="303"/>
                  </a:lnTo>
                  <a:lnTo>
                    <a:pt x="498" y="285"/>
                  </a:lnTo>
                  <a:lnTo>
                    <a:pt x="507" y="266"/>
                  </a:lnTo>
                  <a:lnTo>
                    <a:pt x="513" y="247"/>
                  </a:lnTo>
                  <a:lnTo>
                    <a:pt x="517" y="226"/>
                  </a:lnTo>
                  <a:lnTo>
                    <a:pt x="518" y="205"/>
                  </a:lnTo>
                  <a:lnTo>
                    <a:pt x="517" y="184"/>
                  </a:lnTo>
                  <a:lnTo>
                    <a:pt x="513" y="164"/>
                  </a:lnTo>
                  <a:lnTo>
                    <a:pt x="507" y="145"/>
                  </a:lnTo>
                  <a:lnTo>
                    <a:pt x="498" y="125"/>
                  </a:lnTo>
                  <a:lnTo>
                    <a:pt x="487" y="107"/>
                  </a:lnTo>
                  <a:lnTo>
                    <a:pt x="475" y="91"/>
                  </a:lnTo>
                  <a:lnTo>
                    <a:pt x="460" y="75"/>
                  </a:lnTo>
                  <a:lnTo>
                    <a:pt x="443" y="60"/>
                  </a:lnTo>
                  <a:lnTo>
                    <a:pt x="425" y="47"/>
                  </a:lnTo>
                  <a:lnTo>
                    <a:pt x="405" y="34"/>
                  </a:lnTo>
                  <a:lnTo>
                    <a:pt x="383" y="24"/>
                  </a:lnTo>
                  <a:lnTo>
                    <a:pt x="361" y="15"/>
                  </a:lnTo>
                  <a:lnTo>
                    <a:pt x="337" y="9"/>
                  </a:lnTo>
                  <a:lnTo>
                    <a:pt x="313" y="4"/>
                  </a:lnTo>
                  <a:lnTo>
                    <a:pt x="287" y="1"/>
                  </a:lnTo>
                  <a:lnTo>
                    <a:pt x="260" y="0"/>
                  </a:lnTo>
                  <a:lnTo>
                    <a:pt x="233" y="1"/>
                  </a:lnTo>
                  <a:lnTo>
                    <a:pt x="207" y="4"/>
                  </a:lnTo>
                  <a:lnTo>
                    <a:pt x="182" y="9"/>
                  </a:lnTo>
                  <a:lnTo>
                    <a:pt x="159" y="15"/>
                  </a:lnTo>
                  <a:lnTo>
                    <a:pt x="136" y="24"/>
                  </a:lnTo>
                  <a:lnTo>
                    <a:pt x="115" y="34"/>
                  </a:lnTo>
                  <a:lnTo>
                    <a:pt x="95" y="47"/>
                  </a:lnTo>
                  <a:lnTo>
                    <a:pt x="77" y="60"/>
                  </a:lnTo>
                  <a:lnTo>
                    <a:pt x="60" y="75"/>
                  </a:lnTo>
                  <a:lnTo>
                    <a:pt x="44" y="91"/>
                  </a:lnTo>
                  <a:lnTo>
                    <a:pt x="32" y="107"/>
                  </a:lnTo>
                  <a:lnTo>
                    <a:pt x="20" y="125"/>
                  </a:lnTo>
                  <a:lnTo>
                    <a:pt x="11" y="145"/>
                  </a:lnTo>
                  <a:lnTo>
                    <a:pt x="6" y="164"/>
                  </a:lnTo>
                  <a:lnTo>
                    <a:pt x="1" y="184"/>
                  </a:lnTo>
                  <a:lnTo>
                    <a:pt x="0" y="205"/>
                  </a:lnTo>
                  <a:lnTo>
                    <a:pt x="1" y="226"/>
                  </a:lnTo>
                  <a:lnTo>
                    <a:pt x="6" y="247"/>
                  </a:lnTo>
                  <a:lnTo>
                    <a:pt x="11" y="266"/>
                  </a:lnTo>
                  <a:lnTo>
                    <a:pt x="20" y="285"/>
                  </a:lnTo>
                  <a:lnTo>
                    <a:pt x="32" y="303"/>
                  </a:lnTo>
                  <a:lnTo>
                    <a:pt x="44" y="320"/>
                  </a:lnTo>
                  <a:lnTo>
                    <a:pt x="60" y="335"/>
                  </a:lnTo>
                  <a:lnTo>
                    <a:pt x="77" y="350"/>
                  </a:lnTo>
                  <a:lnTo>
                    <a:pt x="95" y="363"/>
                  </a:lnTo>
                  <a:lnTo>
                    <a:pt x="115" y="376"/>
                  </a:lnTo>
                  <a:lnTo>
                    <a:pt x="136" y="386"/>
                  </a:lnTo>
                  <a:lnTo>
                    <a:pt x="159" y="395"/>
                  </a:lnTo>
                  <a:lnTo>
                    <a:pt x="182" y="402"/>
                  </a:lnTo>
                  <a:lnTo>
                    <a:pt x="207" y="406"/>
                  </a:lnTo>
                  <a:lnTo>
                    <a:pt x="233" y="409"/>
                  </a:lnTo>
                  <a:lnTo>
                    <a:pt x="260" y="411"/>
                  </a:lnTo>
                  <a:close/>
                </a:path>
              </a:pathLst>
            </a:custGeom>
            <a:solidFill>
              <a:srgbClr val="DDEADD"/>
            </a:solidFill>
            <a:ln w="9525">
              <a:noFill/>
              <a:round/>
              <a:headEnd/>
              <a:tailEnd/>
            </a:ln>
          </p:spPr>
          <p:txBody>
            <a:bodyPr/>
            <a:lstStyle/>
            <a:p>
              <a:endParaRPr lang="en-US"/>
            </a:p>
          </p:txBody>
        </p:sp>
        <p:sp>
          <p:nvSpPr>
            <p:cNvPr id="42022" name="Freeform 36"/>
            <p:cNvSpPr>
              <a:spLocks/>
            </p:cNvSpPr>
            <p:nvPr/>
          </p:nvSpPr>
          <p:spPr bwMode="auto">
            <a:xfrm>
              <a:off x="3873" y="2431"/>
              <a:ext cx="170" cy="135"/>
            </a:xfrm>
            <a:custGeom>
              <a:avLst/>
              <a:gdLst>
                <a:gd name="T0" fmla="*/ 94 w 509"/>
                <a:gd name="T1" fmla="*/ 135 h 403"/>
                <a:gd name="T2" fmla="*/ 110 w 509"/>
                <a:gd name="T3" fmla="*/ 132 h 403"/>
                <a:gd name="T4" fmla="*/ 126 w 509"/>
                <a:gd name="T5" fmla="*/ 127 h 403"/>
                <a:gd name="T6" fmla="*/ 139 w 509"/>
                <a:gd name="T7" fmla="*/ 120 h 403"/>
                <a:gd name="T8" fmla="*/ 150 w 509"/>
                <a:gd name="T9" fmla="*/ 110 h 403"/>
                <a:gd name="T10" fmla="*/ 160 w 509"/>
                <a:gd name="T11" fmla="*/ 100 h 403"/>
                <a:gd name="T12" fmla="*/ 166 w 509"/>
                <a:gd name="T13" fmla="*/ 87 h 403"/>
                <a:gd name="T14" fmla="*/ 170 w 509"/>
                <a:gd name="T15" fmla="*/ 74 h 403"/>
                <a:gd name="T16" fmla="*/ 170 w 509"/>
                <a:gd name="T17" fmla="*/ 61 h 403"/>
                <a:gd name="T18" fmla="*/ 166 w 509"/>
                <a:gd name="T19" fmla="*/ 48 h 403"/>
                <a:gd name="T20" fmla="*/ 160 w 509"/>
                <a:gd name="T21" fmla="*/ 36 h 403"/>
                <a:gd name="T22" fmla="*/ 150 w 509"/>
                <a:gd name="T23" fmla="*/ 24 h 403"/>
                <a:gd name="T24" fmla="*/ 139 w 509"/>
                <a:gd name="T25" fmla="*/ 15 h 403"/>
                <a:gd name="T26" fmla="*/ 126 w 509"/>
                <a:gd name="T27" fmla="*/ 8 h 403"/>
                <a:gd name="T28" fmla="*/ 110 w 509"/>
                <a:gd name="T29" fmla="*/ 3 h 403"/>
                <a:gd name="T30" fmla="*/ 94 w 509"/>
                <a:gd name="T31" fmla="*/ 0 h 403"/>
                <a:gd name="T32" fmla="*/ 76 w 509"/>
                <a:gd name="T33" fmla="*/ 0 h 403"/>
                <a:gd name="T34" fmla="*/ 60 w 509"/>
                <a:gd name="T35" fmla="*/ 3 h 403"/>
                <a:gd name="T36" fmla="*/ 44 w 509"/>
                <a:gd name="T37" fmla="*/ 8 h 403"/>
                <a:gd name="T38" fmla="*/ 31 w 509"/>
                <a:gd name="T39" fmla="*/ 15 h 403"/>
                <a:gd name="T40" fmla="*/ 19 w 509"/>
                <a:gd name="T41" fmla="*/ 24 h 403"/>
                <a:gd name="T42" fmla="*/ 10 w 509"/>
                <a:gd name="T43" fmla="*/ 36 h 403"/>
                <a:gd name="T44" fmla="*/ 4 w 509"/>
                <a:gd name="T45" fmla="*/ 48 h 403"/>
                <a:gd name="T46" fmla="*/ 0 w 509"/>
                <a:gd name="T47" fmla="*/ 61 h 403"/>
                <a:gd name="T48" fmla="*/ 0 w 509"/>
                <a:gd name="T49" fmla="*/ 74 h 403"/>
                <a:gd name="T50" fmla="*/ 4 w 509"/>
                <a:gd name="T51" fmla="*/ 87 h 403"/>
                <a:gd name="T52" fmla="*/ 10 w 509"/>
                <a:gd name="T53" fmla="*/ 100 h 403"/>
                <a:gd name="T54" fmla="*/ 19 w 509"/>
                <a:gd name="T55" fmla="*/ 110 h 403"/>
                <a:gd name="T56" fmla="*/ 31 w 509"/>
                <a:gd name="T57" fmla="*/ 120 h 403"/>
                <a:gd name="T58" fmla="*/ 44 w 509"/>
                <a:gd name="T59" fmla="*/ 127 h 403"/>
                <a:gd name="T60" fmla="*/ 60 w 509"/>
                <a:gd name="T61" fmla="*/ 132 h 403"/>
                <a:gd name="T62" fmla="*/ 76 w 509"/>
                <a:gd name="T63" fmla="*/ 135 h 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9"/>
                <a:gd name="T97" fmla="*/ 0 h 403"/>
                <a:gd name="T98" fmla="*/ 509 w 509"/>
                <a:gd name="T99" fmla="*/ 403 h 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9" h="403">
                  <a:moveTo>
                    <a:pt x="255" y="403"/>
                  </a:moveTo>
                  <a:lnTo>
                    <a:pt x="281" y="402"/>
                  </a:lnTo>
                  <a:lnTo>
                    <a:pt x="307" y="399"/>
                  </a:lnTo>
                  <a:lnTo>
                    <a:pt x="330" y="394"/>
                  </a:lnTo>
                  <a:lnTo>
                    <a:pt x="354" y="388"/>
                  </a:lnTo>
                  <a:lnTo>
                    <a:pt x="376" y="379"/>
                  </a:lnTo>
                  <a:lnTo>
                    <a:pt x="396" y="368"/>
                  </a:lnTo>
                  <a:lnTo>
                    <a:pt x="417" y="357"/>
                  </a:lnTo>
                  <a:lnTo>
                    <a:pt x="435" y="344"/>
                  </a:lnTo>
                  <a:lnTo>
                    <a:pt x="450" y="329"/>
                  </a:lnTo>
                  <a:lnTo>
                    <a:pt x="465" y="313"/>
                  </a:lnTo>
                  <a:lnTo>
                    <a:pt x="479" y="298"/>
                  </a:lnTo>
                  <a:lnTo>
                    <a:pt x="489" y="280"/>
                  </a:lnTo>
                  <a:lnTo>
                    <a:pt x="498" y="261"/>
                  </a:lnTo>
                  <a:lnTo>
                    <a:pt x="503" y="242"/>
                  </a:lnTo>
                  <a:lnTo>
                    <a:pt x="508" y="221"/>
                  </a:lnTo>
                  <a:lnTo>
                    <a:pt x="509" y="201"/>
                  </a:lnTo>
                  <a:lnTo>
                    <a:pt x="508" y="181"/>
                  </a:lnTo>
                  <a:lnTo>
                    <a:pt x="503" y="161"/>
                  </a:lnTo>
                  <a:lnTo>
                    <a:pt x="498" y="142"/>
                  </a:lnTo>
                  <a:lnTo>
                    <a:pt x="489" y="123"/>
                  </a:lnTo>
                  <a:lnTo>
                    <a:pt x="479" y="106"/>
                  </a:lnTo>
                  <a:lnTo>
                    <a:pt x="465" y="89"/>
                  </a:lnTo>
                  <a:lnTo>
                    <a:pt x="450" y="73"/>
                  </a:lnTo>
                  <a:lnTo>
                    <a:pt x="435" y="59"/>
                  </a:lnTo>
                  <a:lnTo>
                    <a:pt x="417" y="46"/>
                  </a:lnTo>
                  <a:lnTo>
                    <a:pt x="396" y="35"/>
                  </a:lnTo>
                  <a:lnTo>
                    <a:pt x="376" y="25"/>
                  </a:lnTo>
                  <a:lnTo>
                    <a:pt x="354" y="16"/>
                  </a:lnTo>
                  <a:lnTo>
                    <a:pt x="330" y="9"/>
                  </a:lnTo>
                  <a:lnTo>
                    <a:pt x="307" y="5"/>
                  </a:lnTo>
                  <a:lnTo>
                    <a:pt x="281" y="1"/>
                  </a:lnTo>
                  <a:lnTo>
                    <a:pt x="255" y="0"/>
                  </a:lnTo>
                  <a:lnTo>
                    <a:pt x="229" y="1"/>
                  </a:lnTo>
                  <a:lnTo>
                    <a:pt x="203" y="5"/>
                  </a:lnTo>
                  <a:lnTo>
                    <a:pt x="180" y="9"/>
                  </a:lnTo>
                  <a:lnTo>
                    <a:pt x="156" y="16"/>
                  </a:lnTo>
                  <a:lnTo>
                    <a:pt x="133" y="25"/>
                  </a:lnTo>
                  <a:lnTo>
                    <a:pt x="112" y="35"/>
                  </a:lnTo>
                  <a:lnTo>
                    <a:pt x="93" y="46"/>
                  </a:lnTo>
                  <a:lnTo>
                    <a:pt x="75" y="59"/>
                  </a:lnTo>
                  <a:lnTo>
                    <a:pt x="58" y="73"/>
                  </a:lnTo>
                  <a:lnTo>
                    <a:pt x="43" y="89"/>
                  </a:lnTo>
                  <a:lnTo>
                    <a:pt x="30" y="106"/>
                  </a:lnTo>
                  <a:lnTo>
                    <a:pt x="20" y="123"/>
                  </a:lnTo>
                  <a:lnTo>
                    <a:pt x="11" y="142"/>
                  </a:lnTo>
                  <a:lnTo>
                    <a:pt x="5" y="161"/>
                  </a:lnTo>
                  <a:lnTo>
                    <a:pt x="1" y="181"/>
                  </a:lnTo>
                  <a:lnTo>
                    <a:pt x="0" y="201"/>
                  </a:lnTo>
                  <a:lnTo>
                    <a:pt x="1" y="221"/>
                  </a:lnTo>
                  <a:lnTo>
                    <a:pt x="5" y="242"/>
                  </a:lnTo>
                  <a:lnTo>
                    <a:pt x="11" y="261"/>
                  </a:lnTo>
                  <a:lnTo>
                    <a:pt x="20" y="280"/>
                  </a:lnTo>
                  <a:lnTo>
                    <a:pt x="30" y="298"/>
                  </a:lnTo>
                  <a:lnTo>
                    <a:pt x="43" y="313"/>
                  </a:lnTo>
                  <a:lnTo>
                    <a:pt x="58" y="329"/>
                  </a:lnTo>
                  <a:lnTo>
                    <a:pt x="75" y="344"/>
                  </a:lnTo>
                  <a:lnTo>
                    <a:pt x="93" y="357"/>
                  </a:lnTo>
                  <a:lnTo>
                    <a:pt x="112" y="368"/>
                  </a:lnTo>
                  <a:lnTo>
                    <a:pt x="133" y="379"/>
                  </a:lnTo>
                  <a:lnTo>
                    <a:pt x="156" y="388"/>
                  </a:lnTo>
                  <a:lnTo>
                    <a:pt x="180" y="394"/>
                  </a:lnTo>
                  <a:lnTo>
                    <a:pt x="203" y="399"/>
                  </a:lnTo>
                  <a:lnTo>
                    <a:pt x="229" y="402"/>
                  </a:lnTo>
                  <a:lnTo>
                    <a:pt x="255" y="403"/>
                  </a:lnTo>
                  <a:close/>
                </a:path>
              </a:pathLst>
            </a:custGeom>
            <a:solidFill>
              <a:srgbClr val="E2EDE2"/>
            </a:solidFill>
            <a:ln w="9525">
              <a:noFill/>
              <a:round/>
              <a:headEnd/>
              <a:tailEnd/>
            </a:ln>
          </p:spPr>
          <p:txBody>
            <a:bodyPr/>
            <a:lstStyle/>
            <a:p>
              <a:endParaRPr lang="en-US"/>
            </a:p>
          </p:txBody>
        </p:sp>
        <p:sp>
          <p:nvSpPr>
            <p:cNvPr id="42023" name="Freeform 37"/>
            <p:cNvSpPr>
              <a:spLocks/>
            </p:cNvSpPr>
            <p:nvPr/>
          </p:nvSpPr>
          <p:spPr bwMode="auto">
            <a:xfrm>
              <a:off x="3875" y="2433"/>
              <a:ext cx="166" cy="131"/>
            </a:xfrm>
            <a:custGeom>
              <a:avLst/>
              <a:gdLst>
                <a:gd name="T0" fmla="*/ 92 w 498"/>
                <a:gd name="T1" fmla="*/ 131 h 395"/>
                <a:gd name="T2" fmla="*/ 108 w 498"/>
                <a:gd name="T3" fmla="*/ 128 h 395"/>
                <a:gd name="T4" fmla="*/ 123 w 498"/>
                <a:gd name="T5" fmla="*/ 123 h 395"/>
                <a:gd name="T6" fmla="*/ 136 w 498"/>
                <a:gd name="T7" fmla="*/ 116 h 395"/>
                <a:gd name="T8" fmla="*/ 147 w 498"/>
                <a:gd name="T9" fmla="*/ 107 h 395"/>
                <a:gd name="T10" fmla="*/ 156 w 498"/>
                <a:gd name="T11" fmla="*/ 97 h 395"/>
                <a:gd name="T12" fmla="*/ 162 w 498"/>
                <a:gd name="T13" fmla="*/ 85 h 395"/>
                <a:gd name="T14" fmla="*/ 166 w 498"/>
                <a:gd name="T15" fmla="*/ 72 h 395"/>
                <a:gd name="T16" fmla="*/ 166 w 498"/>
                <a:gd name="T17" fmla="*/ 59 h 395"/>
                <a:gd name="T18" fmla="*/ 162 w 498"/>
                <a:gd name="T19" fmla="*/ 46 h 395"/>
                <a:gd name="T20" fmla="*/ 156 w 498"/>
                <a:gd name="T21" fmla="*/ 34 h 395"/>
                <a:gd name="T22" fmla="*/ 147 w 498"/>
                <a:gd name="T23" fmla="*/ 24 h 395"/>
                <a:gd name="T24" fmla="*/ 136 w 498"/>
                <a:gd name="T25" fmla="*/ 15 h 395"/>
                <a:gd name="T26" fmla="*/ 123 w 498"/>
                <a:gd name="T27" fmla="*/ 8 h 395"/>
                <a:gd name="T28" fmla="*/ 108 w 498"/>
                <a:gd name="T29" fmla="*/ 3 h 395"/>
                <a:gd name="T30" fmla="*/ 92 w 498"/>
                <a:gd name="T31" fmla="*/ 0 h 395"/>
                <a:gd name="T32" fmla="*/ 75 w 498"/>
                <a:gd name="T33" fmla="*/ 0 h 395"/>
                <a:gd name="T34" fmla="*/ 59 w 498"/>
                <a:gd name="T35" fmla="*/ 3 h 395"/>
                <a:gd name="T36" fmla="*/ 44 w 498"/>
                <a:gd name="T37" fmla="*/ 8 h 395"/>
                <a:gd name="T38" fmla="*/ 30 w 498"/>
                <a:gd name="T39" fmla="*/ 15 h 395"/>
                <a:gd name="T40" fmla="*/ 19 w 498"/>
                <a:gd name="T41" fmla="*/ 24 h 395"/>
                <a:gd name="T42" fmla="*/ 10 w 498"/>
                <a:gd name="T43" fmla="*/ 34 h 395"/>
                <a:gd name="T44" fmla="*/ 4 w 498"/>
                <a:gd name="T45" fmla="*/ 46 h 395"/>
                <a:gd name="T46" fmla="*/ 0 w 498"/>
                <a:gd name="T47" fmla="*/ 59 h 395"/>
                <a:gd name="T48" fmla="*/ 0 w 498"/>
                <a:gd name="T49" fmla="*/ 72 h 395"/>
                <a:gd name="T50" fmla="*/ 4 w 498"/>
                <a:gd name="T51" fmla="*/ 85 h 395"/>
                <a:gd name="T52" fmla="*/ 10 w 498"/>
                <a:gd name="T53" fmla="*/ 97 h 395"/>
                <a:gd name="T54" fmla="*/ 19 w 498"/>
                <a:gd name="T55" fmla="*/ 107 h 395"/>
                <a:gd name="T56" fmla="*/ 30 w 498"/>
                <a:gd name="T57" fmla="*/ 116 h 395"/>
                <a:gd name="T58" fmla="*/ 44 w 498"/>
                <a:gd name="T59" fmla="*/ 123 h 395"/>
                <a:gd name="T60" fmla="*/ 59 w 498"/>
                <a:gd name="T61" fmla="*/ 128 h 395"/>
                <a:gd name="T62" fmla="*/ 75 w 498"/>
                <a:gd name="T63" fmla="*/ 131 h 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8"/>
                <a:gd name="T97" fmla="*/ 0 h 395"/>
                <a:gd name="T98" fmla="*/ 498 w 498"/>
                <a:gd name="T99" fmla="*/ 395 h 3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8" h="395">
                  <a:moveTo>
                    <a:pt x="250" y="395"/>
                  </a:moveTo>
                  <a:lnTo>
                    <a:pt x="276" y="394"/>
                  </a:lnTo>
                  <a:lnTo>
                    <a:pt x="300" y="390"/>
                  </a:lnTo>
                  <a:lnTo>
                    <a:pt x="324" y="386"/>
                  </a:lnTo>
                  <a:lnTo>
                    <a:pt x="346" y="379"/>
                  </a:lnTo>
                  <a:lnTo>
                    <a:pt x="369" y="371"/>
                  </a:lnTo>
                  <a:lnTo>
                    <a:pt x="389" y="361"/>
                  </a:lnTo>
                  <a:lnTo>
                    <a:pt x="408" y="350"/>
                  </a:lnTo>
                  <a:lnTo>
                    <a:pt x="426" y="337"/>
                  </a:lnTo>
                  <a:lnTo>
                    <a:pt x="442" y="323"/>
                  </a:lnTo>
                  <a:lnTo>
                    <a:pt x="457" y="308"/>
                  </a:lnTo>
                  <a:lnTo>
                    <a:pt x="469" y="291"/>
                  </a:lnTo>
                  <a:lnTo>
                    <a:pt x="479" y="275"/>
                  </a:lnTo>
                  <a:lnTo>
                    <a:pt x="487" y="257"/>
                  </a:lnTo>
                  <a:lnTo>
                    <a:pt x="494" y="238"/>
                  </a:lnTo>
                  <a:lnTo>
                    <a:pt x="497" y="217"/>
                  </a:lnTo>
                  <a:lnTo>
                    <a:pt x="498" y="197"/>
                  </a:lnTo>
                  <a:lnTo>
                    <a:pt x="497" y="177"/>
                  </a:lnTo>
                  <a:lnTo>
                    <a:pt x="494" y="158"/>
                  </a:lnTo>
                  <a:lnTo>
                    <a:pt x="487" y="139"/>
                  </a:lnTo>
                  <a:lnTo>
                    <a:pt x="479" y="121"/>
                  </a:lnTo>
                  <a:lnTo>
                    <a:pt x="469" y="103"/>
                  </a:lnTo>
                  <a:lnTo>
                    <a:pt x="457" y="87"/>
                  </a:lnTo>
                  <a:lnTo>
                    <a:pt x="442" y="71"/>
                  </a:lnTo>
                  <a:lnTo>
                    <a:pt x="426" y="58"/>
                  </a:lnTo>
                  <a:lnTo>
                    <a:pt x="408" y="44"/>
                  </a:lnTo>
                  <a:lnTo>
                    <a:pt x="389" y="33"/>
                  </a:lnTo>
                  <a:lnTo>
                    <a:pt x="369" y="23"/>
                  </a:lnTo>
                  <a:lnTo>
                    <a:pt x="346" y="15"/>
                  </a:lnTo>
                  <a:lnTo>
                    <a:pt x="324" y="9"/>
                  </a:lnTo>
                  <a:lnTo>
                    <a:pt x="300" y="4"/>
                  </a:lnTo>
                  <a:lnTo>
                    <a:pt x="276" y="1"/>
                  </a:lnTo>
                  <a:lnTo>
                    <a:pt x="250" y="0"/>
                  </a:lnTo>
                  <a:lnTo>
                    <a:pt x="224" y="1"/>
                  </a:lnTo>
                  <a:lnTo>
                    <a:pt x="199" y="4"/>
                  </a:lnTo>
                  <a:lnTo>
                    <a:pt x="176" y="9"/>
                  </a:lnTo>
                  <a:lnTo>
                    <a:pt x="152" y="15"/>
                  </a:lnTo>
                  <a:lnTo>
                    <a:pt x="131" y="23"/>
                  </a:lnTo>
                  <a:lnTo>
                    <a:pt x="110" y="33"/>
                  </a:lnTo>
                  <a:lnTo>
                    <a:pt x="91" y="44"/>
                  </a:lnTo>
                  <a:lnTo>
                    <a:pt x="73" y="58"/>
                  </a:lnTo>
                  <a:lnTo>
                    <a:pt x="58" y="71"/>
                  </a:lnTo>
                  <a:lnTo>
                    <a:pt x="43" y="87"/>
                  </a:lnTo>
                  <a:lnTo>
                    <a:pt x="31" y="103"/>
                  </a:lnTo>
                  <a:lnTo>
                    <a:pt x="19" y="121"/>
                  </a:lnTo>
                  <a:lnTo>
                    <a:pt x="12" y="139"/>
                  </a:lnTo>
                  <a:lnTo>
                    <a:pt x="5" y="158"/>
                  </a:lnTo>
                  <a:lnTo>
                    <a:pt x="1" y="177"/>
                  </a:lnTo>
                  <a:lnTo>
                    <a:pt x="0" y="197"/>
                  </a:lnTo>
                  <a:lnTo>
                    <a:pt x="1" y="217"/>
                  </a:lnTo>
                  <a:lnTo>
                    <a:pt x="5" y="238"/>
                  </a:lnTo>
                  <a:lnTo>
                    <a:pt x="12" y="257"/>
                  </a:lnTo>
                  <a:lnTo>
                    <a:pt x="19" y="275"/>
                  </a:lnTo>
                  <a:lnTo>
                    <a:pt x="31" y="291"/>
                  </a:lnTo>
                  <a:lnTo>
                    <a:pt x="43" y="308"/>
                  </a:lnTo>
                  <a:lnTo>
                    <a:pt x="58" y="323"/>
                  </a:lnTo>
                  <a:lnTo>
                    <a:pt x="73" y="337"/>
                  </a:lnTo>
                  <a:lnTo>
                    <a:pt x="91" y="350"/>
                  </a:lnTo>
                  <a:lnTo>
                    <a:pt x="110" y="361"/>
                  </a:lnTo>
                  <a:lnTo>
                    <a:pt x="131" y="371"/>
                  </a:lnTo>
                  <a:lnTo>
                    <a:pt x="152" y="379"/>
                  </a:lnTo>
                  <a:lnTo>
                    <a:pt x="176" y="386"/>
                  </a:lnTo>
                  <a:lnTo>
                    <a:pt x="199" y="390"/>
                  </a:lnTo>
                  <a:lnTo>
                    <a:pt x="224" y="394"/>
                  </a:lnTo>
                  <a:lnTo>
                    <a:pt x="250" y="395"/>
                  </a:lnTo>
                  <a:close/>
                </a:path>
              </a:pathLst>
            </a:custGeom>
            <a:solidFill>
              <a:srgbClr val="EAF2EA"/>
            </a:solidFill>
            <a:ln w="9525">
              <a:noFill/>
              <a:round/>
              <a:headEnd/>
              <a:tailEnd/>
            </a:ln>
          </p:spPr>
          <p:txBody>
            <a:bodyPr/>
            <a:lstStyle/>
            <a:p>
              <a:endParaRPr lang="en-US"/>
            </a:p>
          </p:txBody>
        </p:sp>
        <p:sp>
          <p:nvSpPr>
            <p:cNvPr id="42024" name="Freeform 38"/>
            <p:cNvSpPr>
              <a:spLocks/>
            </p:cNvSpPr>
            <p:nvPr/>
          </p:nvSpPr>
          <p:spPr bwMode="auto">
            <a:xfrm>
              <a:off x="3876" y="2434"/>
              <a:ext cx="163" cy="129"/>
            </a:xfrm>
            <a:custGeom>
              <a:avLst/>
              <a:gdLst>
                <a:gd name="T0" fmla="*/ 90 w 489"/>
                <a:gd name="T1" fmla="*/ 129 h 387"/>
                <a:gd name="T2" fmla="*/ 106 w 489"/>
                <a:gd name="T3" fmla="*/ 126 h 387"/>
                <a:gd name="T4" fmla="*/ 121 w 489"/>
                <a:gd name="T5" fmla="*/ 121 h 387"/>
                <a:gd name="T6" fmla="*/ 133 w 489"/>
                <a:gd name="T7" fmla="*/ 115 h 387"/>
                <a:gd name="T8" fmla="*/ 144 w 489"/>
                <a:gd name="T9" fmla="*/ 106 h 387"/>
                <a:gd name="T10" fmla="*/ 153 w 489"/>
                <a:gd name="T11" fmla="*/ 95 h 387"/>
                <a:gd name="T12" fmla="*/ 159 w 489"/>
                <a:gd name="T13" fmla="*/ 84 h 387"/>
                <a:gd name="T14" fmla="*/ 163 w 489"/>
                <a:gd name="T15" fmla="*/ 71 h 387"/>
                <a:gd name="T16" fmla="*/ 163 w 489"/>
                <a:gd name="T17" fmla="*/ 58 h 387"/>
                <a:gd name="T18" fmla="*/ 159 w 489"/>
                <a:gd name="T19" fmla="*/ 45 h 387"/>
                <a:gd name="T20" fmla="*/ 153 w 489"/>
                <a:gd name="T21" fmla="*/ 34 h 387"/>
                <a:gd name="T22" fmla="*/ 144 w 489"/>
                <a:gd name="T23" fmla="*/ 24 h 387"/>
                <a:gd name="T24" fmla="*/ 133 w 489"/>
                <a:gd name="T25" fmla="*/ 15 h 387"/>
                <a:gd name="T26" fmla="*/ 121 w 489"/>
                <a:gd name="T27" fmla="*/ 8 h 387"/>
                <a:gd name="T28" fmla="*/ 106 w 489"/>
                <a:gd name="T29" fmla="*/ 3 h 387"/>
                <a:gd name="T30" fmla="*/ 90 w 489"/>
                <a:gd name="T31" fmla="*/ 0 h 387"/>
                <a:gd name="T32" fmla="*/ 73 w 489"/>
                <a:gd name="T33" fmla="*/ 0 h 387"/>
                <a:gd name="T34" fmla="*/ 57 w 489"/>
                <a:gd name="T35" fmla="*/ 3 h 387"/>
                <a:gd name="T36" fmla="*/ 43 w 489"/>
                <a:gd name="T37" fmla="*/ 8 h 387"/>
                <a:gd name="T38" fmla="*/ 30 w 489"/>
                <a:gd name="T39" fmla="*/ 15 h 387"/>
                <a:gd name="T40" fmla="*/ 19 w 489"/>
                <a:gd name="T41" fmla="*/ 24 h 387"/>
                <a:gd name="T42" fmla="*/ 10 w 489"/>
                <a:gd name="T43" fmla="*/ 34 h 387"/>
                <a:gd name="T44" fmla="*/ 4 w 489"/>
                <a:gd name="T45" fmla="*/ 45 h 387"/>
                <a:gd name="T46" fmla="*/ 0 w 489"/>
                <a:gd name="T47" fmla="*/ 58 h 387"/>
                <a:gd name="T48" fmla="*/ 0 w 489"/>
                <a:gd name="T49" fmla="*/ 71 h 387"/>
                <a:gd name="T50" fmla="*/ 4 w 489"/>
                <a:gd name="T51" fmla="*/ 84 h 387"/>
                <a:gd name="T52" fmla="*/ 10 w 489"/>
                <a:gd name="T53" fmla="*/ 95 h 387"/>
                <a:gd name="T54" fmla="*/ 19 w 489"/>
                <a:gd name="T55" fmla="*/ 106 h 387"/>
                <a:gd name="T56" fmla="*/ 30 w 489"/>
                <a:gd name="T57" fmla="*/ 115 h 387"/>
                <a:gd name="T58" fmla="*/ 43 w 489"/>
                <a:gd name="T59" fmla="*/ 121 h 387"/>
                <a:gd name="T60" fmla="*/ 57 w 489"/>
                <a:gd name="T61" fmla="*/ 126 h 387"/>
                <a:gd name="T62" fmla="*/ 73 w 489"/>
                <a:gd name="T63" fmla="*/ 129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9"/>
                <a:gd name="T97" fmla="*/ 0 h 387"/>
                <a:gd name="T98" fmla="*/ 489 w 489"/>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9" h="387">
                  <a:moveTo>
                    <a:pt x="245" y="387"/>
                  </a:moveTo>
                  <a:lnTo>
                    <a:pt x="270" y="386"/>
                  </a:lnTo>
                  <a:lnTo>
                    <a:pt x="294" y="384"/>
                  </a:lnTo>
                  <a:lnTo>
                    <a:pt x="318" y="378"/>
                  </a:lnTo>
                  <a:lnTo>
                    <a:pt x="340" y="372"/>
                  </a:lnTo>
                  <a:lnTo>
                    <a:pt x="362" y="364"/>
                  </a:lnTo>
                  <a:lnTo>
                    <a:pt x="381" y="355"/>
                  </a:lnTo>
                  <a:lnTo>
                    <a:pt x="400" y="344"/>
                  </a:lnTo>
                  <a:lnTo>
                    <a:pt x="418" y="330"/>
                  </a:lnTo>
                  <a:lnTo>
                    <a:pt x="433" y="317"/>
                  </a:lnTo>
                  <a:lnTo>
                    <a:pt x="447" y="302"/>
                  </a:lnTo>
                  <a:lnTo>
                    <a:pt x="460" y="286"/>
                  </a:lnTo>
                  <a:lnTo>
                    <a:pt x="470" y="269"/>
                  </a:lnTo>
                  <a:lnTo>
                    <a:pt x="478" y="252"/>
                  </a:lnTo>
                  <a:lnTo>
                    <a:pt x="484" y="232"/>
                  </a:lnTo>
                  <a:lnTo>
                    <a:pt x="488" y="213"/>
                  </a:lnTo>
                  <a:lnTo>
                    <a:pt x="489" y="193"/>
                  </a:lnTo>
                  <a:lnTo>
                    <a:pt x="488" y="173"/>
                  </a:lnTo>
                  <a:lnTo>
                    <a:pt x="484" y="154"/>
                  </a:lnTo>
                  <a:lnTo>
                    <a:pt x="478" y="136"/>
                  </a:lnTo>
                  <a:lnTo>
                    <a:pt x="470" y="118"/>
                  </a:lnTo>
                  <a:lnTo>
                    <a:pt x="460" y="101"/>
                  </a:lnTo>
                  <a:lnTo>
                    <a:pt x="447" y="85"/>
                  </a:lnTo>
                  <a:lnTo>
                    <a:pt x="433" y="71"/>
                  </a:lnTo>
                  <a:lnTo>
                    <a:pt x="418" y="56"/>
                  </a:lnTo>
                  <a:lnTo>
                    <a:pt x="400" y="44"/>
                  </a:lnTo>
                  <a:lnTo>
                    <a:pt x="381" y="33"/>
                  </a:lnTo>
                  <a:lnTo>
                    <a:pt x="362" y="24"/>
                  </a:lnTo>
                  <a:lnTo>
                    <a:pt x="340" y="16"/>
                  </a:lnTo>
                  <a:lnTo>
                    <a:pt x="318" y="9"/>
                  </a:lnTo>
                  <a:lnTo>
                    <a:pt x="294" y="3"/>
                  </a:lnTo>
                  <a:lnTo>
                    <a:pt x="270" y="1"/>
                  </a:lnTo>
                  <a:lnTo>
                    <a:pt x="245" y="0"/>
                  </a:lnTo>
                  <a:lnTo>
                    <a:pt x="220" y="1"/>
                  </a:lnTo>
                  <a:lnTo>
                    <a:pt x="195" y="3"/>
                  </a:lnTo>
                  <a:lnTo>
                    <a:pt x="172" y="9"/>
                  </a:lnTo>
                  <a:lnTo>
                    <a:pt x="149" y="16"/>
                  </a:lnTo>
                  <a:lnTo>
                    <a:pt x="128" y="24"/>
                  </a:lnTo>
                  <a:lnTo>
                    <a:pt x="108" y="33"/>
                  </a:lnTo>
                  <a:lnTo>
                    <a:pt x="89" y="44"/>
                  </a:lnTo>
                  <a:lnTo>
                    <a:pt x="72" y="56"/>
                  </a:lnTo>
                  <a:lnTo>
                    <a:pt x="56" y="71"/>
                  </a:lnTo>
                  <a:lnTo>
                    <a:pt x="41" y="85"/>
                  </a:lnTo>
                  <a:lnTo>
                    <a:pt x="29" y="101"/>
                  </a:lnTo>
                  <a:lnTo>
                    <a:pt x="19" y="118"/>
                  </a:lnTo>
                  <a:lnTo>
                    <a:pt x="11" y="136"/>
                  </a:lnTo>
                  <a:lnTo>
                    <a:pt x="4" y="154"/>
                  </a:lnTo>
                  <a:lnTo>
                    <a:pt x="1" y="173"/>
                  </a:lnTo>
                  <a:lnTo>
                    <a:pt x="0" y="193"/>
                  </a:lnTo>
                  <a:lnTo>
                    <a:pt x="1" y="213"/>
                  </a:lnTo>
                  <a:lnTo>
                    <a:pt x="4" y="232"/>
                  </a:lnTo>
                  <a:lnTo>
                    <a:pt x="11" y="252"/>
                  </a:lnTo>
                  <a:lnTo>
                    <a:pt x="19" y="269"/>
                  </a:lnTo>
                  <a:lnTo>
                    <a:pt x="29" y="286"/>
                  </a:lnTo>
                  <a:lnTo>
                    <a:pt x="41" y="302"/>
                  </a:lnTo>
                  <a:lnTo>
                    <a:pt x="56" y="317"/>
                  </a:lnTo>
                  <a:lnTo>
                    <a:pt x="72" y="330"/>
                  </a:lnTo>
                  <a:lnTo>
                    <a:pt x="89" y="344"/>
                  </a:lnTo>
                  <a:lnTo>
                    <a:pt x="108" y="355"/>
                  </a:lnTo>
                  <a:lnTo>
                    <a:pt x="128" y="364"/>
                  </a:lnTo>
                  <a:lnTo>
                    <a:pt x="149" y="372"/>
                  </a:lnTo>
                  <a:lnTo>
                    <a:pt x="172" y="378"/>
                  </a:lnTo>
                  <a:lnTo>
                    <a:pt x="195" y="384"/>
                  </a:lnTo>
                  <a:lnTo>
                    <a:pt x="220" y="386"/>
                  </a:lnTo>
                  <a:lnTo>
                    <a:pt x="245" y="387"/>
                  </a:lnTo>
                  <a:close/>
                </a:path>
              </a:pathLst>
            </a:custGeom>
            <a:solidFill>
              <a:srgbClr val="EFF7EF"/>
            </a:solidFill>
            <a:ln w="9525">
              <a:noFill/>
              <a:round/>
              <a:headEnd/>
              <a:tailEnd/>
            </a:ln>
          </p:spPr>
          <p:txBody>
            <a:bodyPr/>
            <a:lstStyle/>
            <a:p>
              <a:endParaRPr lang="en-US"/>
            </a:p>
          </p:txBody>
        </p:sp>
        <p:sp>
          <p:nvSpPr>
            <p:cNvPr id="42025" name="Freeform 39"/>
            <p:cNvSpPr>
              <a:spLocks/>
            </p:cNvSpPr>
            <p:nvPr/>
          </p:nvSpPr>
          <p:spPr bwMode="auto">
            <a:xfrm>
              <a:off x="3878" y="2435"/>
              <a:ext cx="160" cy="127"/>
            </a:xfrm>
            <a:custGeom>
              <a:avLst/>
              <a:gdLst>
                <a:gd name="T0" fmla="*/ 89 w 480"/>
                <a:gd name="T1" fmla="*/ 127 h 380"/>
                <a:gd name="T2" fmla="*/ 104 w 480"/>
                <a:gd name="T3" fmla="*/ 124 h 380"/>
                <a:gd name="T4" fmla="*/ 118 w 480"/>
                <a:gd name="T5" fmla="*/ 119 h 380"/>
                <a:gd name="T6" fmla="*/ 131 w 480"/>
                <a:gd name="T7" fmla="*/ 113 h 380"/>
                <a:gd name="T8" fmla="*/ 142 w 480"/>
                <a:gd name="T9" fmla="*/ 104 h 380"/>
                <a:gd name="T10" fmla="*/ 150 w 480"/>
                <a:gd name="T11" fmla="*/ 94 h 380"/>
                <a:gd name="T12" fmla="*/ 156 w 480"/>
                <a:gd name="T13" fmla="*/ 83 h 380"/>
                <a:gd name="T14" fmla="*/ 160 w 480"/>
                <a:gd name="T15" fmla="*/ 70 h 380"/>
                <a:gd name="T16" fmla="*/ 160 w 480"/>
                <a:gd name="T17" fmla="*/ 57 h 380"/>
                <a:gd name="T18" fmla="*/ 156 w 480"/>
                <a:gd name="T19" fmla="*/ 45 h 380"/>
                <a:gd name="T20" fmla="*/ 150 w 480"/>
                <a:gd name="T21" fmla="*/ 33 h 380"/>
                <a:gd name="T22" fmla="*/ 142 w 480"/>
                <a:gd name="T23" fmla="*/ 23 h 380"/>
                <a:gd name="T24" fmla="*/ 131 w 480"/>
                <a:gd name="T25" fmla="*/ 15 h 380"/>
                <a:gd name="T26" fmla="*/ 118 w 480"/>
                <a:gd name="T27" fmla="*/ 8 h 380"/>
                <a:gd name="T28" fmla="*/ 104 w 480"/>
                <a:gd name="T29" fmla="*/ 3 h 380"/>
                <a:gd name="T30" fmla="*/ 89 w 480"/>
                <a:gd name="T31" fmla="*/ 1 h 380"/>
                <a:gd name="T32" fmla="*/ 72 w 480"/>
                <a:gd name="T33" fmla="*/ 1 h 380"/>
                <a:gd name="T34" fmla="*/ 56 w 480"/>
                <a:gd name="T35" fmla="*/ 3 h 380"/>
                <a:gd name="T36" fmla="*/ 42 w 480"/>
                <a:gd name="T37" fmla="*/ 8 h 380"/>
                <a:gd name="T38" fmla="*/ 29 w 480"/>
                <a:gd name="T39" fmla="*/ 15 h 380"/>
                <a:gd name="T40" fmla="*/ 18 w 480"/>
                <a:gd name="T41" fmla="*/ 23 h 380"/>
                <a:gd name="T42" fmla="*/ 10 w 480"/>
                <a:gd name="T43" fmla="*/ 33 h 380"/>
                <a:gd name="T44" fmla="*/ 4 w 480"/>
                <a:gd name="T45" fmla="*/ 45 h 380"/>
                <a:gd name="T46" fmla="*/ 0 w 480"/>
                <a:gd name="T47" fmla="*/ 57 h 380"/>
                <a:gd name="T48" fmla="*/ 0 w 480"/>
                <a:gd name="T49" fmla="*/ 70 h 380"/>
                <a:gd name="T50" fmla="*/ 4 w 480"/>
                <a:gd name="T51" fmla="*/ 83 h 380"/>
                <a:gd name="T52" fmla="*/ 10 w 480"/>
                <a:gd name="T53" fmla="*/ 94 h 380"/>
                <a:gd name="T54" fmla="*/ 18 w 480"/>
                <a:gd name="T55" fmla="*/ 104 h 380"/>
                <a:gd name="T56" fmla="*/ 29 w 480"/>
                <a:gd name="T57" fmla="*/ 113 h 380"/>
                <a:gd name="T58" fmla="*/ 42 w 480"/>
                <a:gd name="T59" fmla="*/ 119 h 380"/>
                <a:gd name="T60" fmla="*/ 56 w 480"/>
                <a:gd name="T61" fmla="*/ 124 h 380"/>
                <a:gd name="T62" fmla="*/ 72 w 480"/>
                <a:gd name="T63" fmla="*/ 127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0"/>
                <a:gd name="T97" fmla="*/ 0 h 380"/>
                <a:gd name="T98" fmla="*/ 480 w 480"/>
                <a:gd name="T99" fmla="*/ 380 h 3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0" h="380">
                  <a:moveTo>
                    <a:pt x="241" y="380"/>
                  </a:moveTo>
                  <a:lnTo>
                    <a:pt x="266" y="379"/>
                  </a:lnTo>
                  <a:lnTo>
                    <a:pt x="289" y="377"/>
                  </a:lnTo>
                  <a:lnTo>
                    <a:pt x="312" y="371"/>
                  </a:lnTo>
                  <a:lnTo>
                    <a:pt x="334" y="365"/>
                  </a:lnTo>
                  <a:lnTo>
                    <a:pt x="355" y="357"/>
                  </a:lnTo>
                  <a:lnTo>
                    <a:pt x="375" y="347"/>
                  </a:lnTo>
                  <a:lnTo>
                    <a:pt x="394" y="337"/>
                  </a:lnTo>
                  <a:lnTo>
                    <a:pt x="411" y="325"/>
                  </a:lnTo>
                  <a:lnTo>
                    <a:pt x="425" y="311"/>
                  </a:lnTo>
                  <a:lnTo>
                    <a:pt x="440" y="297"/>
                  </a:lnTo>
                  <a:lnTo>
                    <a:pt x="451" y="281"/>
                  </a:lnTo>
                  <a:lnTo>
                    <a:pt x="461" y="264"/>
                  </a:lnTo>
                  <a:lnTo>
                    <a:pt x="469" y="247"/>
                  </a:lnTo>
                  <a:lnTo>
                    <a:pt x="476" y="228"/>
                  </a:lnTo>
                  <a:lnTo>
                    <a:pt x="479" y="209"/>
                  </a:lnTo>
                  <a:lnTo>
                    <a:pt x="480" y="190"/>
                  </a:lnTo>
                  <a:lnTo>
                    <a:pt x="479" y="171"/>
                  </a:lnTo>
                  <a:lnTo>
                    <a:pt x="476" y="152"/>
                  </a:lnTo>
                  <a:lnTo>
                    <a:pt x="469" y="134"/>
                  </a:lnTo>
                  <a:lnTo>
                    <a:pt x="461" y="116"/>
                  </a:lnTo>
                  <a:lnTo>
                    <a:pt x="451" y="100"/>
                  </a:lnTo>
                  <a:lnTo>
                    <a:pt x="440" y="85"/>
                  </a:lnTo>
                  <a:lnTo>
                    <a:pt x="425" y="70"/>
                  </a:lnTo>
                  <a:lnTo>
                    <a:pt x="411" y="57"/>
                  </a:lnTo>
                  <a:lnTo>
                    <a:pt x="394" y="44"/>
                  </a:lnTo>
                  <a:lnTo>
                    <a:pt x="375" y="33"/>
                  </a:lnTo>
                  <a:lnTo>
                    <a:pt x="355" y="23"/>
                  </a:lnTo>
                  <a:lnTo>
                    <a:pt x="334" y="15"/>
                  </a:lnTo>
                  <a:lnTo>
                    <a:pt x="312" y="9"/>
                  </a:lnTo>
                  <a:lnTo>
                    <a:pt x="289" y="4"/>
                  </a:lnTo>
                  <a:lnTo>
                    <a:pt x="266" y="2"/>
                  </a:lnTo>
                  <a:lnTo>
                    <a:pt x="241" y="0"/>
                  </a:lnTo>
                  <a:lnTo>
                    <a:pt x="216" y="2"/>
                  </a:lnTo>
                  <a:lnTo>
                    <a:pt x="192" y="4"/>
                  </a:lnTo>
                  <a:lnTo>
                    <a:pt x="169" y="9"/>
                  </a:lnTo>
                  <a:lnTo>
                    <a:pt x="148" y="15"/>
                  </a:lnTo>
                  <a:lnTo>
                    <a:pt x="126" y="23"/>
                  </a:lnTo>
                  <a:lnTo>
                    <a:pt x="106" y="33"/>
                  </a:lnTo>
                  <a:lnTo>
                    <a:pt x="88" y="44"/>
                  </a:lnTo>
                  <a:lnTo>
                    <a:pt x="71" y="57"/>
                  </a:lnTo>
                  <a:lnTo>
                    <a:pt x="55" y="70"/>
                  </a:lnTo>
                  <a:lnTo>
                    <a:pt x="42" y="85"/>
                  </a:lnTo>
                  <a:lnTo>
                    <a:pt x="29" y="100"/>
                  </a:lnTo>
                  <a:lnTo>
                    <a:pt x="19" y="116"/>
                  </a:lnTo>
                  <a:lnTo>
                    <a:pt x="12" y="134"/>
                  </a:lnTo>
                  <a:lnTo>
                    <a:pt x="5" y="152"/>
                  </a:lnTo>
                  <a:lnTo>
                    <a:pt x="1" y="171"/>
                  </a:lnTo>
                  <a:lnTo>
                    <a:pt x="0" y="190"/>
                  </a:lnTo>
                  <a:lnTo>
                    <a:pt x="1" y="209"/>
                  </a:lnTo>
                  <a:lnTo>
                    <a:pt x="5" y="228"/>
                  </a:lnTo>
                  <a:lnTo>
                    <a:pt x="12" y="247"/>
                  </a:lnTo>
                  <a:lnTo>
                    <a:pt x="19" y="264"/>
                  </a:lnTo>
                  <a:lnTo>
                    <a:pt x="29" y="281"/>
                  </a:lnTo>
                  <a:lnTo>
                    <a:pt x="42" y="297"/>
                  </a:lnTo>
                  <a:lnTo>
                    <a:pt x="55" y="311"/>
                  </a:lnTo>
                  <a:lnTo>
                    <a:pt x="71" y="325"/>
                  </a:lnTo>
                  <a:lnTo>
                    <a:pt x="88" y="337"/>
                  </a:lnTo>
                  <a:lnTo>
                    <a:pt x="106" y="347"/>
                  </a:lnTo>
                  <a:lnTo>
                    <a:pt x="126" y="357"/>
                  </a:lnTo>
                  <a:lnTo>
                    <a:pt x="148" y="365"/>
                  </a:lnTo>
                  <a:lnTo>
                    <a:pt x="169" y="371"/>
                  </a:lnTo>
                  <a:lnTo>
                    <a:pt x="192" y="377"/>
                  </a:lnTo>
                  <a:lnTo>
                    <a:pt x="216" y="379"/>
                  </a:lnTo>
                  <a:lnTo>
                    <a:pt x="241" y="380"/>
                  </a:lnTo>
                  <a:close/>
                </a:path>
              </a:pathLst>
            </a:custGeom>
            <a:solidFill>
              <a:srgbClr val="F9FCF9"/>
            </a:solidFill>
            <a:ln w="9525">
              <a:noFill/>
              <a:round/>
              <a:headEnd/>
              <a:tailEnd/>
            </a:ln>
          </p:spPr>
          <p:txBody>
            <a:bodyPr/>
            <a:lstStyle/>
            <a:p>
              <a:endParaRPr lang="en-US"/>
            </a:p>
          </p:txBody>
        </p:sp>
        <p:sp>
          <p:nvSpPr>
            <p:cNvPr id="42026" name="Freeform 40"/>
            <p:cNvSpPr>
              <a:spLocks/>
            </p:cNvSpPr>
            <p:nvPr/>
          </p:nvSpPr>
          <p:spPr bwMode="auto">
            <a:xfrm>
              <a:off x="3880" y="2437"/>
              <a:ext cx="156" cy="124"/>
            </a:xfrm>
            <a:custGeom>
              <a:avLst/>
              <a:gdLst>
                <a:gd name="T0" fmla="*/ 86 w 469"/>
                <a:gd name="T1" fmla="*/ 123 h 372"/>
                <a:gd name="T2" fmla="*/ 101 w 469"/>
                <a:gd name="T3" fmla="*/ 121 h 372"/>
                <a:gd name="T4" fmla="*/ 115 w 469"/>
                <a:gd name="T5" fmla="*/ 116 h 372"/>
                <a:gd name="T6" fmla="*/ 127 w 469"/>
                <a:gd name="T7" fmla="*/ 110 h 372"/>
                <a:gd name="T8" fmla="*/ 138 w 469"/>
                <a:gd name="T9" fmla="*/ 101 h 372"/>
                <a:gd name="T10" fmla="*/ 147 w 469"/>
                <a:gd name="T11" fmla="*/ 91 h 372"/>
                <a:gd name="T12" fmla="*/ 153 w 469"/>
                <a:gd name="T13" fmla="*/ 80 h 372"/>
                <a:gd name="T14" fmla="*/ 156 w 469"/>
                <a:gd name="T15" fmla="*/ 68 h 372"/>
                <a:gd name="T16" fmla="*/ 156 w 469"/>
                <a:gd name="T17" fmla="*/ 55 h 372"/>
                <a:gd name="T18" fmla="*/ 153 w 469"/>
                <a:gd name="T19" fmla="*/ 43 h 372"/>
                <a:gd name="T20" fmla="*/ 147 w 469"/>
                <a:gd name="T21" fmla="*/ 32 h 372"/>
                <a:gd name="T22" fmla="*/ 138 w 469"/>
                <a:gd name="T23" fmla="*/ 22 h 372"/>
                <a:gd name="T24" fmla="*/ 127 w 469"/>
                <a:gd name="T25" fmla="*/ 14 h 372"/>
                <a:gd name="T26" fmla="*/ 115 w 469"/>
                <a:gd name="T27" fmla="*/ 7 h 372"/>
                <a:gd name="T28" fmla="*/ 101 w 469"/>
                <a:gd name="T29" fmla="*/ 3 h 372"/>
                <a:gd name="T30" fmla="*/ 86 w 469"/>
                <a:gd name="T31" fmla="*/ 0 h 372"/>
                <a:gd name="T32" fmla="*/ 70 w 469"/>
                <a:gd name="T33" fmla="*/ 0 h 372"/>
                <a:gd name="T34" fmla="*/ 55 w 469"/>
                <a:gd name="T35" fmla="*/ 3 h 372"/>
                <a:gd name="T36" fmla="*/ 41 w 469"/>
                <a:gd name="T37" fmla="*/ 7 h 372"/>
                <a:gd name="T38" fmla="*/ 28 w 469"/>
                <a:gd name="T39" fmla="*/ 14 h 372"/>
                <a:gd name="T40" fmla="*/ 18 w 469"/>
                <a:gd name="T41" fmla="*/ 22 h 372"/>
                <a:gd name="T42" fmla="*/ 9 w 469"/>
                <a:gd name="T43" fmla="*/ 32 h 372"/>
                <a:gd name="T44" fmla="*/ 3 w 469"/>
                <a:gd name="T45" fmla="*/ 43 h 372"/>
                <a:gd name="T46" fmla="*/ 0 w 469"/>
                <a:gd name="T47" fmla="*/ 55 h 372"/>
                <a:gd name="T48" fmla="*/ 0 w 469"/>
                <a:gd name="T49" fmla="*/ 68 h 372"/>
                <a:gd name="T50" fmla="*/ 3 w 469"/>
                <a:gd name="T51" fmla="*/ 80 h 372"/>
                <a:gd name="T52" fmla="*/ 9 w 469"/>
                <a:gd name="T53" fmla="*/ 91 h 372"/>
                <a:gd name="T54" fmla="*/ 18 w 469"/>
                <a:gd name="T55" fmla="*/ 101 h 372"/>
                <a:gd name="T56" fmla="*/ 28 w 469"/>
                <a:gd name="T57" fmla="*/ 110 h 372"/>
                <a:gd name="T58" fmla="*/ 41 w 469"/>
                <a:gd name="T59" fmla="*/ 116 h 372"/>
                <a:gd name="T60" fmla="*/ 55 w 469"/>
                <a:gd name="T61" fmla="*/ 121 h 372"/>
                <a:gd name="T62" fmla="*/ 70 w 469"/>
                <a:gd name="T63" fmla="*/ 123 h 3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9"/>
                <a:gd name="T97" fmla="*/ 0 h 372"/>
                <a:gd name="T98" fmla="*/ 469 w 469"/>
                <a:gd name="T99" fmla="*/ 372 h 3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9" h="372">
                  <a:moveTo>
                    <a:pt x="235" y="372"/>
                  </a:moveTo>
                  <a:lnTo>
                    <a:pt x="258" y="370"/>
                  </a:lnTo>
                  <a:lnTo>
                    <a:pt x="282" y="368"/>
                  </a:lnTo>
                  <a:lnTo>
                    <a:pt x="305" y="364"/>
                  </a:lnTo>
                  <a:lnTo>
                    <a:pt x="326" y="357"/>
                  </a:lnTo>
                  <a:lnTo>
                    <a:pt x="346" y="349"/>
                  </a:lnTo>
                  <a:lnTo>
                    <a:pt x="365" y="340"/>
                  </a:lnTo>
                  <a:lnTo>
                    <a:pt x="383" y="329"/>
                  </a:lnTo>
                  <a:lnTo>
                    <a:pt x="400" y="316"/>
                  </a:lnTo>
                  <a:lnTo>
                    <a:pt x="416" y="304"/>
                  </a:lnTo>
                  <a:lnTo>
                    <a:pt x="429" y="290"/>
                  </a:lnTo>
                  <a:lnTo>
                    <a:pt x="441" y="274"/>
                  </a:lnTo>
                  <a:lnTo>
                    <a:pt x="451" y="258"/>
                  </a:lnTo>
                  <a:lnTo>
                    <a:pt x="459" y="240"/>
                  </a:lnTo>
                  <a:lnTo>
                    <a:pt x="464" y="223"/>
                  </a:lnTo>
                  <a:lnTo>
                    <a:pt x="468" y="204"/>
                  </a:lnTo>
                  <a:lnTo>
                    <a:pt x="469" y="185"/>
                  </a:lnTo>
                  <a:lnTo>
                    <a:pt x="468" y="166"/>
                  </a:lnTo>
                  <a:lnTo>
                    <a:pt x="464" y="148"/>
                  </a:lnTo>
                  <a:lnTo>
                    <a:pt x="459" y="130"/>
                  </a:lnTo>
                  <a:lnTo>
                    <a:pt x="451" y="113"/>
                  </a:lnTo>
                  <a:lnTo>
                    <a:pt x="441" y="96"/>
                  </a:lnTo>
                  <a:lnTo>
                    <a:pt x="429" y="82"/>
                  </a:lnTo>
                  <a:lnTo>
                    <a:pt x="416" y="67"/>
                  </a:lnTo>
                  <a:lnTo>
                    <a:pt x="400" y="54"/>
                  </a:lnTo>
                  <a:lnTo>
                    <a:pt x="383" y="43"/>
                  </a:lnTo>
                  <a:lnTo>
                    <a:pt x="365" y="31"/>
                  </a:lnTo>
                  <a:lnTo>
                    <a:pt x="346" y="22"/>
                  </a:lnTo>
                  <a:lnTo>
                    <a:pt x="326" y="14"/>
                  </a:lnTo>
                  <a:lnTo>
                    <a:pt x="305" y="8"/>
                  </a:lnTo>
                  <a:lnTo>
                    <a:pt x="282" y="3"/>
                  </a:lnTo>
                  <a:lnTo>
                    <a:pt x="258" y="1"/>
                  </a:lnTo>
                  <a:lnTo>
                    <a:pt x="235" y="0"/>
                  </a:lnTo>
                  <a:lnTo>
                    <a:pt x="211" y="1"/>
                  </a:lnTo>
                  <a:lnTo>
                    <a:pt x="188" y="3"/>
                  </a:lnTo>
                  <a:lnTo>
                    <a:pt x="165" y="8"/>
                  </a:lnTo>
                  <a:lnTo>
                    <a:pt x="144" y="14"/>
                  </a:lnTo>
                  <a:lnTo>
                    <a:pt x="124" y="22"/>
                  </a:lnTo>
                  <a:lnTo>
                    <a:pt x="103" y="31"/>
                  </a:lnTo>
                  <a:lnTo>
                    <a:pt x="85" y="43"/>
                  </a:lnTo>
                  <a:lnTo>
                    <a:pt x="68" y="54"/>
                  </a:lnTo>
                  <a:lnTo>
                    <a:pt x="54" y="67"/>
                  </a:lnTo>
                  <a:lnTo>
                    <a:pt x="40" y="82"/>
                  </a:lnTo>
                  <a:lnTo>
                    <a:pt x="28" y="96"/>
                  </a:lnTo>
                  <a:lnTo>
                    <a:pt x="18" y="113"/>
                  </a:lnTo>
                  <a:lnTo>
                    <a:pt x="10" y="130"/>
                  </a:lnTo>
                  <a:lnTo>
                    <a:pt x="4" y="148"/>
                  </a:lnTo>
                  <a:lnTo>
                    <a:pt x="1" y="166"/>
                  </a:lnTo>
                  <a:lnTo>
                    <a:pt x="0" y="185"/>
                  </a:lnTo>
                  <a:lnTo>
                    <a:pt x="1" y="204"/>
                  </a:lnTo>
                  <a:lnTo>
                    <a:pt x="4" y="223"/>
                  </a:lnTo>
                  <a:lnTo>
                    <a:pt x="10" y="240"/>
                  </a:lnTo>
                  <a:lnTo>
                    <a:pt x="18" y="258"/>
                  </a:lnTo>
                  <a:lnTo>
                    <a:pt x="28" y="274"/>
                  </a:lnTo>
                  <a:lnTo>
                    <a:pt x="40" y="290"/>
                  </a:lnTo>
                  <a:lnTo>
                    <a:pt x="54" y="304"/>
                  </a:lnTo>
                  <a:lnTo>
                    <a:pt x="68" y="316"/>
                  </a:lnTo>
                  <a:lnTo>
                    <a:pt x="85" y="329"/>
                  </a:lnTo>
                  <a:lnTo>
                    <a:pt x="103" y="340"/>
                  </a:lnTo>
                  <a:lnTo>
                    <a:pt x="124" y="349"/>
                  </a:lnTo>
                  <a:lnTo>
                    <a:pt x="144" y="357"/>
                  </a:lnTo>
                  <a:lnTo>
                    <a:pt x="165" y="364"/>
                  </a:lnTo>
                  <a:lnTo>
                    <a:pt x="188" y="368"/>
                  </a:lnTo>
                  <a:lnTo>
                    <a:pt x="211" y="370"/>
                  </a:lnTo>
                  <a:lnTo>
                    <a:pt x="235" y="372"/>
                  </a:lnTo>
                  <a:close/>
                </a:path>
              </a:pathLst>
            </a:custGeom>
            <a:solidFill>
              <a:srgbClr val="FFFFFF"/>
            </a:solidFill>
            <a:ln w="9525">
              <a:noFill/>
              <a:round/>
              <a:headEnd/>
              <a:tailEnd/>
            </a:ln>
          </p:spPr>
          <p:txBody>
            <a:bodyPr/>
            <a:lstStyle/>
            <a:p>
              <a:endParaRPr lang="en-US"/>
            </a:p>
          </p:txBody>
        </p:sp>
        <p:sp>
          <p:nvSpPr>
            <p:cNvPr id="42027" name="Freeform 41"/>
            <p:cNvSpPr>
              <a:spLocks/>
            </p:cNvSpPr>
            <p:nvPr/>
          </p:nvSpPr>
          <p:spPr bwMode="auto">
            <a:xfrm>
              <a:off x="3783" y="2407"/>
              <a:ext cx="193" cy="154"/>
            </a:xfrm>
            <a:custGeom>
              <a:avLst/>
              <a:gdLst>
                <a:gd name="T0" fmla="*/ 106 w 580"/>
                <a:gd name="T1" fmla="*/ 153 h 460"/>
                <a:gd name="T2" fmla="*/ 125 w 580"/>
                <a:gd name="T3" fmla="*/ 150 h 460"/>
                <a:gd name="T4" fmla="*/ 142 w 580"/>
                <a:gd name="T5" fmla="*/ 144 h 460"/>
                <a:gd name="T6" fmla="*/ 158 w 580"/>
                <a:gd name="T7" fmla="*/ 136 h 460"/>
                <a:gd name="T8" fmla="*/ 171 w 580"/>
                <a:gd name="T9" fmla="*/ 126 h 460"/>
                <a:gd name="T10" fmla="*/ 181 w 580"/>
                <a:gd name="T11" fmla="*/ 113 h 460"/>
                <a:gd name="T12" fmla="*/ 188 w 580"/>
                <a:gd name="T13" fmla="*/ 100 h 460"/>
                <a:gd name="T14" fmla="*/ 193 w 580"/>
                <a:gd name="T15" fmla="*/ 85 h 460"/>
                <a:gd name="T16" fmla="*/ 193 w 580"/>
                <a:gd name="T17" fmla="*/ 69 h 460"/>
                <a:gd name="T18" fmla="*/ 188 w 580"/>
                <a:gd name="T19" fmla="*/ 54 h 460"/>
                <a:gd name="T20" fmla="*/ 181 w 580"/>
                <a:gd name="T21" fmla="*/ 40 h 460"/>
                <a:gd name="T22" fmla="*/ 171 w 580"/>
                <a:gd name="T23" fmla="*/ 28 h 460"/>
                <a:gd name="T24" fmla="*/ 158 w 580"/>
                <a:gd name="T25" fmla="*/ 18 h 460"/>
                <a:gd name="T26" fmla="*/ 142 w 580"/>
                <a:gd name="T27" fmla="*/ 9 h 460"/>
                <a:gd name="T28" fmla="*/ 125 w 580"/>
                <a:gd name="T29" fmla="*/ 3 h 460"/>
                <a:gd name="T30" fmla="*/ 106 w 580"/>
                <a:gd name="T31" fmla="*/ 0 h 460"/>
                <a:gd name="T32" fmla="*/ 87 w 580"/>
                <a:gd name="T33" fmla="*/ 0 h 460"/>
                <a:gd name="T34" fmla="*/ 68 w 580"/>
                <a:gd name="T35" fmla="*/ 3 h 460"/>
                <a:gd name="T36" fmla="*/ 51 w 580"/>
                <a:gd name="T37" fmla="*/ 9 h 460"/>
                <a:gd name="T38" fmla="*/ 35 w 580"/>
                <a:gd name="T39" fmla="*/ 18 h 460"/>
                <a:gd name="T40" fmla="*/ 22 w 580"/>
                <a:gd name="T41" fmla="*/ 28 h 460"/>
                <a:gd name="T42" fmla="*/ 12 w 580"/>
                <a:gd name="T43" fmla="*/ 40 h 460"/>
                <a:gd name="T44" fmla="*/ 4 w 580"/>
                <a:gd name="T45" fmla="*/ 54 h 460"/>
                <a:gd name="T46" fmla="*/ 0 w 580"/>
                <a:gd name="T47" fmla="*/ 69 h 460"/>
                <a:gd name="T48" fmla="*/ 0 w 580"/>
                <a:gd name="T49" fmla="*/ 85 h 460"/>
                <a:gd name="T50" fmla="*/ 4 w 580"/>
                <a:gd name="T51" fmla="*/ 100 h 460"/>
                <a:gd name="T52" fmla="*/ 12 w 580"/>
                <a:gd name="T53" fmla="*/ 113 h 460"/>
                <a:gd name="T54" fmla="*/ 22 w 580"/>
                <a:gd name="T55" fmla="*/ 126 h 460"/>
                <a:gd name="T56" fmla="*/ 35 w 580"/>
                <a:gd name="T57" fmla="*/ 136 h 460"/>
                <a:gd name="T58" fmla="*/ 51 w 580"/>
                <a:gd name="T59" fmla="*/ 144 h 460"/>
                <a:gd name="T60" fmla="*/ 68 w 580"/>
                <a:gd name="T61" fmla="*/ 150 h 460"/>
                <a:gd name="T62" fmla="*/ 87 w 580"/>
                <a:gd name="T63" fmla="*/ 153 h 4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0"/>
                <a:gd name="T97" fmla="*/ 0 h 460"/>
                <a:gd name="T98" fmla="*/ 580 w 580"/>
                <a:gd name="T99" fmla="*/ 460 h 4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0" h="460">
                  <a:moveTo>
                    <a:pt x="290" y="460"/>
                  </a:moveTo>
                  <a:lnTo>
                    <a:pt x="319" y="458"/>
                  </a:lnTo>
                  <a:lnTo>
                    <a:pt x="348" y="455"/>
                  </a:lnTo>
                  <a:lnTo>
                    <a:pt x="376" y="449"/>
                  </a:lnTo>
                  <a:lnTo>
                    <a:pt x="403" y="442"/>
                  </a:lnTo>
                  <a:lnTo>
                    <a:pt x="428" y="431"/>
                  </a:lnTo>
                  <a:lnTo>
                    <a:pt x="452" y="420"/>
                  </a:lnTo>
                  <a:lnTo>
                    <a:pt x="474" y="407"/>
                  </a:lnTo>
                  <a:lnTo>
                    <a:pt x="496" y="392"/>
                  </a:lnTo>
                  <a:lnTo>
                    <a:pt x="514" y="375"/>
                  </a:lnTo>
                  <a:lnTo>
                    <a:pt x="530" y="358"/>
                  </a:lnTo>
                  <a:lnTo>
                    <a:pt x="545" y="339"/>
                  </a:lnTo>
                  <a:lnTo>
                    <a:pt x="557" y="319"/>
                  </a:lnTo>
                  <a:lnTo>
                    <a:pt x="566" y="298"/>
                  </a:lnTo>
                  <a:lnTo>
                    <a:pt x="574" y="276"/>
                  </a:lnTo>
                  <a:lnTo>
                    <a:pt x="579" y="254"/>
                  </a:lnTo>
                  <a:lnTo>
                    <a:pt x="580" y="230"/>
                  </a:lnTo>
                  <a:lnTo>
                    <a:pt x="579" y="207"/>
                  </a:lnTo>
                  <a:lnTo>
                    <a:pt x="574" y="184"/>
                  </a:lnTo>
                  <a:lnTo>
                    <a:pt x="566" y="162"/>
                  </a:lnTo>
                  <a:lnTo>
                    <a:pt x="557" y="141"/>
                  </a:lnTo>
                  <a:lnTo>
                    <a:pt x="545" y="120"/>
                  </a:lnTo>
                  <a:lnTo>
                    <a:pt x="530" y="101"/>
                  </a:lnTo>
                  <a:lnTo>
                    <a:pt x="514" y="85"/>
                  </a:lnTo>
                  <a:lnTo>
                    <a:pt x="496" y="68"/>
                  </a:lnTo>
                  <a:lnTo>
                    <a:pt x="474" y="53"/>
                  </a:lnTo>
                  <a:lnTo>
                    <a:pt x="452" y="40"/>
                  </a:lnTo>
                  <a:lnTo>
                    <a:pt x="428" y="28"/>
                  </a:lnTo>
                  <a:lnTo>
                    <a:pt x="403" y="18"/>
                  </a:lnTo>
                  <a:lnTo>
                    <a:pt x="376" y="10"/>
                  </a:lnTo>
                  <a:lnTo>
                    <a:pt x="348" y="5"/>
                  </a:lnTo>
                  <a:lnTo>
                    <a:pt x="319" y="1"/>
                  </a:lnTo>
                  <a:lnTo>
                    <a:pt x="290" y="0"/>
                  </a:lnTo>
                  <a:lnTo>
                    <a:pt x="261" y="1"/>
                  </a:lnTo>
                  <a:lnTo>
                    <a:pt x="231" y="5"/>
                  </a:lnTo>
                  <a:lnTo>
                    <a:pt x="203" y="10"/>
                  </a:lnTo>
                  <a:lnTo>
                    <a:pt x="177" y="18"/>
                  </a:lnTo>
                  <a:lnTo>
                    <a:pt x="152" y="28"/>
                  </a:lnTo>
                  <a:lnTo>
                    <a:pt x="128" y="40"/>
                  </a:lnTo>
                  <a:lnTo>
                    <a:pt x="106" y="53"/>
                  </a:lnTo>
                  <a:lnTo>
                    <a:pt x="85" y="68"/>
                  </a:lnTo>
                  <a:lnTo>
                    <a:pt x="66" y="85"/>
                  </a:lnTo>
                  <a:lnTo>
                    <a:pt x="49" y="101"/>
                  </a:lnTo>
                  <a:lnTo>
                    <a:pt x="35" y="120"/>
                  </a:lnTo>
                  <a:lnTo>
                    <a:pt x="22" y="141"/>
                  </a:lnTo>
                  <a:lnTo>
                    <a:pt x="13" y="162"/>
                  </a:lnTo>
                  <a:lnTo>
                    <a:pt x="6" y="184"/>
                  </a:lnTo>
                  <a:lnTo>
                    <a:pt x="1" y="207"/>
                  </a:lnTo>
                  <a:lnTo>
                    <a:pt x="0" y="230"/>
                  </a:lnTo>
                  <a:lnTo>
                    <a:pt x="1" y="254"/>
                  </a:lnTo>
                  <a:lnTo>
                    <a:pt x="6" y="276"/>
                  </a:lnTo>
                  <a:lnTo>
                    <a:pt x="13" y="298"/>
                  </a:lnTo>
                  <a:lnTo>
                    <a:pt x="22" y="319"/>
                  </a:lnTo>
                  <a:lnTo>
                    <a:pt x="35" y="339"/>
                  </a:lnTo>
                  <a:lnTo>
                    <a:pt x="49" y="358"/>
                  </a:lnTo>
                  <a:lnTo>
                    <a:pt x="66" y="375"/>
                  </a:lnTo>
                  <a:lnTo>
                    <a:pt x="85" y="392"/>
                  </a:lnTo>
                  <a:lnTo>
                    <a:pt x="106" y="407"/>
                  </a:lnTo>
                  <a:lnTo>
                    <a:pt x="128" y="420"/>
                  </a:lnTo>
                  <a:lnTo>
                    <a:pt x="152" y="431"/>
                  </a:lnTo>
                  <a:lnTo>
                    <a:pt x="177" y="442"/>
                  </a:lnTo>
                  <a:lnTo>
                    <a:pt x="203" y="449"/>
                  </a:lnTo>
                  <a:lnTo>
                    <a:pt x="231" y="455"/>
                  </a:lnTo>
                  <a:lnTo>
                    <a:pt x="261" y="458"/>
                  </a:lnTo>
                  <a:lnTo>
                    <a:pt x="290" y="460"/>
                  </a:lnTo>
                  <a:close/>
                </a:path>
              </a:pathLst>
            </a:custGeom>
            <a:solidFill>
              <a:srgbClr val="B2D1B2"/>
            </a:solidFill>
            <a:ln w="9525">
              <a:noFill/>
              <a:round/>
              <a:headEnd/>
              <a:tailEnd/>
            </a:ln>
          </p:spPr>
          <p:txBody>
            <a:bodyPr/>
            <a:lstStyle/>
            <a:p>
              <a:endParaRPr lang="en-US"/>
            </a:p>
          </p:txBody>
        </p:sp>
        <p:sp>
          <p:nvSpPr>
            <p:cNvPr id="42028" name="Freeform 42"/>
            <p:cNvSpPr>
              <a:spLocks/>
            </p:cNvSpPr>
            <p:nvPr/>
          </p:nvSpPr>
          <p:spPr bwMode="auto">
            <a:xfrm>
              <a:off x="3784" y="2409"/>
              <a:ext cx="191" cy="150"/>
            </a:xfrm>
            <a:custGeom>
              <a:avLst/>
              <a:gdLst>
                <a:gd name="T0" fmla="*/ 105 w 571"/>
                <a:gd name="T1" fmla="*/ 150 h 450"/>
                <a:gd name="T2" fmla="*/ 124 w 571"/>
                <a:gd name="T3" fmla="*/ 147 h 450"/>
                <a:gd name="T4" fmla="*/ 141 w 571"/>
                <a:gd name="T5" fmla="*/ 141 h 450"/>
                <a:gd name="T6" fmla="*/ 156 w 571"/>
                <a:gd name="T7" fmla="*/ 133 h 450"/>
                <a:gd name="T8" fmla="*/ 169 w 571"/>
                <a:gd name="T9" fmla="*/ 123 h 450"/>
                <a:gd name="T10" fmla="*/ 180 w 571"/>
                <a:gd name="T11" fmla="*/ 111 h 450"/>
                <a:gd name="T12" fmla="*/ 187 w 571"/>
                <a:gd name="T13" fmla="*/ 97 h 450"/>
                <a:gd name="T14" fmla="*/ 191 w 571"/>
                <a:gd name="T15" fmla="*/ 83 h 450"/>
                <a:gd name="T16" fmla="*/ 191 w 571"/>
                <a:gd name="T17" fmla="*/ 67 h 450"/>
                <a:gd name="T18" fmla="*/ 187 w 571"/>
                <a:gd name="T19" fmla="*/ 53 h 450"/>
                <a:gd name="T20" fmla="*/ 180 w 571"/>
                <a:gd name="T21" fmla="*/ 39 h 450"/>
                <a:gd name="T22" fmla="*/ 169 w 571"/>
                <a:gd name="T23" fmla="*/ 27 h 450"/>
                <a:gd name="T24" fmla="*/ 156 w 571"/>
                <a:gd name="T25" fmla="*/ 17 h 450"/>
                <a:gd name="T26" fmla="*/ 141 w 571"/>
                <a:gd name="T27" fmla="*/ 9 h 450"/>
                <a:gd name="T28" fmla="*/ 124 w 571"/>
                <a:gd name="T29" fmla="*/ 3 h 450"/>
                <a:gd name="T30" fmla="*/ 105 w 571"/>
                <a:gd name="T31" fmla="*/ 0 h 450"/>
                <a:gd name="T32" fmla="*/ 86 w 571"/>
                <a:gd name="T33" fmla="*/ 0 h 450"/>
                <a:gd name="T34" fmla="*/ 68 w 571"/>
                <a:gd name="T35" fmla="*/ 3 h 450"/>
                <a:gd name="T36" fmla="*/ 50 w 571"/>
                <a:gd name="T37" fmla="*/ 9 h 450"/>
                <a:gd name="T38" fmla="*/ 35 w 571"/>
                <a:gd name="T39" fmla="*/ 17 h 450"/>
                <a:gd name="T40" fmla="*/ 22 w 571"/>
                <a:gd name="T41" fmla="*/ 27 h 450"/>
                <a:gd name="T42" fmla="*/ 12 w 571"/>
                <a:gd name="T43" fmla="*/ 39 h 450"/>
                <a:gd name="T44" fmla="*/ 4 w 571"/>
                <a:gd name="T45" fmla="*/ 53 h 450"/>
                <a:gd name="T46" fmla="*/ 1 w 571"/>
                <a:gd name="T47" fmla="*/ 67 h 450"/>
                <a:gd name="T48" fmla="*/ 1 w 571"/>
                <a:gd name="T49" fmla="*/ 83 h 450"/>
                <a:gd name="T50" fmla="*/ 4 w 571"/>
                <a:gd name="T51" fmla="*/ 97 h 450"/>
                <a:gd name="T52" fmla="*/ 12 w 571"/>
                <a:gd name="T53" fmla="*/ 111 h 450"/>
                <a:gd name="T54" fmla="*/ 22 w 571"/>
                <a:gd name="T55" fmla="*/ 123 h 450"/>
                <a:gd name="T56" fmla="*/ 35 w 571"/>
                <a:gd name="T57" fmla="*/ 133 h 450"/>
                <a:gd name="T58" fmla="*/ 50 w 571"/>
                <a:gd name="T59" fmla="*/ 141 h 450"/>
                <a:gd name="T60" fmla="*/ 68 w 571"/>
                <a:gd name="T61" fmla="*/ 147 h 450"/>
                <a:gd name="T62" fmla="*/ 86 w 571"/>
                <a:gd name="T63" fmla="*/ 150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1"/>
                <a:gd name="T97" fmla="*/ 0 h 450"/>
                <a:gd name="T98" fmla="*/ 571 w 571"/>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1" h="450">
                  <a:moveTo>
                    <a:pt x="286" y="450"/>
                  </a:moveTo>
                  <a:lnTo>
                    <a:pt x="315" y="449"/>
                  </a:lnTo>
                  <a:lnTo>
                    <a:pt x="343" y="446"/>
                  </a:lnTo>
                  <a:lnTo>
                    <a:pt x="370" y="440"/>
                  </a:lnTo>
                  <a:lnTo>
                    <a:pt x="397" y="432"/>
                  </a:lnTo>
                  <a:lnTo>
                    <a:pt x="422" y="423"/>
                  </a:lnTo>
                  <a:lnTo>
                    <a:pt x="446" y="412"/>
                  </a:lnTo>
                  <a:lnTo>
                    <a:pt x="467" y="398"/>
                  </a:lnTo>
                  <a:lnTo>
                    <a:pt x="488" y="384"/>
                  </a:lnTo>
                  <a:lnTo>
                    <a:pt x="506" y="368"/>
                  </a:lnTo>
                  <a:lnTo>
                    <a:pt x="523" y="351"/>
                  </a:lnTo>
                  <a:lnTo>
                    <a:pt x="537" y="332"/>
                  </a:lnTo>
                  <a:lnTo>
                    <a:pt x="549" y="313"/>
                  </a:lnTo>
                  <a:lnTo>
                    <a:pt x="559" y="292"/>
                  </a:lnTo>
                  <a:lnTo>
                    <a:pt x="566" y="270"/>
                  </a:lnTo>
                  <a:lnTo>
                    <a:pt x="570" y="248"/>
                  </a:lnTo>
                  <a:lnTo>
                    <a:pt x="571" y="225"/>
                  </a:lnTo>
                  <a:lnTo>
                    <a:pt x="570" y="202"/>
                  </a:lnTo>
                  <a:lnTo>
                    <a:pt x="566" y="179"/>
                  </a:lnTo>
                  <a:lnTo>
                    <a:pt x="559" y="158"/>
                  </a:lnTo>
                  <a:lnTo>
                    <a:pt x="549" y="138"/>
                  </a:lnTo>
                  <a:lnTo>
                    <a:pt x="537" y="118"/>
                  </a:lnTo>
                  <a:lnTo>
                    <a:pt x="523" y="100"/>
                  </a:lnTo>
                  <a:lnTo>
                    <a:pt x="506" y="82"/>
                  </a:lnTo>
                  <a:lnTo>
                    <a:pt x="488" y="66"/>
                  </a:lnTo>
                  <a:lnTo>
                    <a:pt x="467" y="51"/>
                  </a:lnTo>
                  <a:lnTo>
                    <a:pt x="446" y="38"/>
                  </a:lnTo>
                  <a:lnTo>
                    <a:pt x="422" y="27"/>
                  </a:lnTo>
                  <a:lnTo>
                    <a:pt x="397" y="18"/>
                  </a:lnTo>
                  <a:lnTo>
                    <a:pt x="370" y="10"/>
                  </a:lnTo>
                  <a:lnTo>
                    <a:pt x="343" y="4"/>
                  </a:lnTo>
                  <a:lnTo>
                    <a:pt x="315" y="1"/>
                  </a:lnTo>
                  <a:lnTo>
                    <a:pt x="286" y="0"/>
                  </a:lnTo>
                  <a:lnTo>
                    <a:pt x="257" y="1"/>
                  </a:lnTo>
                  <a:lnTo>
                    <a:pt x="229" y="4"/>
                  </a:lnTo>
                  <a:lnTo>
                    <a:pt x="202" y="10"/>
                  </a:lnTo>
                  <a:lnTo>
                    <a:pt x="175" y="18"/>
                  </a:lnTo>
                  <a:lnTo>
                    <a:pt x="150" y="27"/>
                  </a:lnTo>
                  <a:lnTo>
                    <a:pt x="126" y="38"/>
                  </a:lnTo>
                  <a:lnTo>
                    <a:pt x="105" y="51"/>
                  </a:lnTo>
                  <a:lnTo>
                    <a:pt x="85" y="66"/>
                  </a:lnTo>
                  <a:lnTo>
                    <a:pt x="66" y="82"/>
                  </a:lnTo>
                  <a:lnTo>
                    <a:pt x="49" y="100"/>
                  </a:lnTo>
                  <a:lnTo>
                    <a:pt x="35" y="118"/>
                  </a:lnTo>
                  <a:lnTo>
                    <a:pt x="23" y="138"/>
                  </a:lnTo>
                  <a:lnTo>
                    <a:pt x="13" y="158"/>
                  </a:lnTo>
                  <a:lnTo>
                    <a:pt x="6" y="179"/>
                  </a:lnTo>
                  <a:lnTo>
                    <a:pt x="2" y="202"/>
                  </a:lnTo>
                  <a:lnTo>
                    <a:pt x="0" y="225"/>
                  </a:lnTo>
                  <a:lnTo>
                    <a:pt x="2" y="248"/>
                  </a:lnTo>
                  <a:lnTo>
                    <a:pt x="6" y="270"/>
                  </a:lnTo>
                  <a:lnTo>
                    <a:pt x="13" y="292"/>
                  </a:lnTo>
                  <a:lnTo>
                    <a:pt x="23" y="313"/>
                  </a:lnTo>
                  <a:lnTo>
                    <a:pt x="35" y="332"/>
                  </a:lnTo>
                  <a:lnTo>
                    <a:pt x="49" y="351"/>
                  </a:lnTo>
                  <a:lnTo>
                    <a:pt x="66" y="368"/>
                  </a:lnTo>
                  <a:lnTo>
                    <a:pt x="85" y="384"/>
                  </a:lnTo>
                  <a:lnTo>
                    <a:pt x="105" y="398"/>
                  </a:lnTo>
                  <a:lnTo>
                    <a:pt x="126" y="412"/>
                  </a:lnTo>
                  <a:lnTo>
                    <a:pt x="150" y="423"/>
                  </a:lnTo>
                  <a:lnTo>
                    <a:pt x="175" y="432"/>
                  </a:lnTo>
                  <a:lnTo>
                    <a:pt x="202" y="440"/>
                  </a:lnTo>
                  <a:lnTo>
                    <a:pt x="229" y="446"/>
                  </a:lnTo>
                  <a:lnTo>
                    <a:pt x="257" y="449"/>
                  </a:lnTo>
                  <a:lnTo>
                    <a:pt x="286" y="450"/>
                  </a:lnTo>
                  <a:close/>
                </a:path>
              </a:pathLst>
            </a:custGeom>
            <a:solidFill>
              <a:srgbClr val="B7D3B7"/>
            </a:solidFill>
            <a:ln w="9525">
              <a:noFill/>
              <a:round/>
              <a:headEnd/>
              <a:tailEnd/>
            </a:ln>
          </p:spPr>
          <p:txBody>
            <a:bodyPr/>
            <a:lstStyle/>
            <a:p>
              <a:endParaRPr lang="en-US"/>
            </a:p>
          </p:txBody>
        </p:sp>
        <p:sp>
          <p:nvSpPr>
            <p:cNvPr id="42029" name="Freeform 43"/>
            <p:cNvSpPr>
              <a:spLocks/>
            </p:cNvSpPr>
            <p:nvPr/>
          </p:nvSpPr>
          <p:spPr bwMode="auto">
            <a:xfrm>
              <a:off x="3786" y="2410"/>
              <a:ext cx="187" cy="148"/>
            </a:xfrm>
            <a:custGeom>
              <a:avLst/>
              <a:gdLst>
                <a:gd name="T0" fmla="*/ 103 w 560"/>
                <a:gd name="T1" fmla="*/ 148 h 443"/>
                <a:gd name="T2" fmla="*/ 121 w 560"/>
                <a:gd name="T3" fmla="*/ 145 h 443"/>
                <a:gd name="T4" fmla="*/ 138 w 560"/>
                <a:gd name="T5" fmla="*/ 139 h 443"/>
                <a:gd name="T6" fmla="*/ 153 w 560"/>
                <a:gd name="T7" fmla="*/ 131 h 443"/>
                <a:gd name="T8" fmla="*/ 166 w 560"/>
                <a:gd name="T9" fmla="*/ 121 h 443"/>
                <a:gd name="T10" fmla="*/ 176 w 560"/>
                <a:gd name="T11" fmla="*/ 109 h 443"/>
                <a:gd name="T12" fmla="*/ 183 w 560"/>
                <a:gd name="T13" fmla="*/ 96 h 443"/>
                <a:gd name="T14" fmla="*/ 187 w 560"/>
                <a:gd name="T15" fmla="*/ 82 h 443"/>
                <a:gd name="T16" fmla="*/ 187 w 560"/>
                <a:gd name="T17" fmla="*/ 66 h 443"/>
                <a:gd name="T18" fmla="*/ 183 w 560"/>
                <a:gd name="T19" fmla="*/ 52 h 443"/>
                <a:gd name="T20" fmla="*/ 176 w 560"/>
                <a:gd name="T21" fmla="*/ 39 h 443"/>
                <a:gd name="T22" fmla="*/ 166 w 560"/>
                <a:gd name="T23" fmla="*/ 27 h 443"/>
                <a:gd name="T24" fmla="*/ 153 w 560"/>
                <a:gd name="T25" fmla="*/ 17 h 443"/>
                <a:gd name="T26" fmla="*/ 138 w 560"/>
                <a:gd name="T27" fmla="*/ 9 h 443"/>
                <a:gd name="T28" fmla="*/ 121 w 560"/>
                <a:gd name="T29" fmla="*/ 3 h 443"/>
                <a:gd name="T30" fmla="*/ 103 w 560"/>
                <a:gd name="T31" fmla="*/ 0 h 443"/>
                <a:gd name="T32" fmla="*/ 84 w 560"/>
                <a:gd name="T33" fmla="*/ 0 h 443"/>
                <a:gd name="T34" fmla="*/ 66 w 560"/>
                <a:gd name="T35" fmla="*/ 3 h 443"/>
                <a:gd name="T36" fmla="*/ 49 w 560"/>
                <a:gd name="T37" fmla="*/ 9 h 443"/>
                <a:gd name="T38" fmla="*/ 34 w 560"/>
                <a:gd name="T39" fmla="*/ 17 h 443"/>
                <a:gd name="T40" fmla="*/ 21 w 560"/>
                <a:gd name="T41" fmla="*/ 27 h 443"/>
                <a:gd name="T42" fmla="*/ 11 w 560"/>
                <a:gd name="T43" fmla="*/ 39 h 443"/>
                <a:gd name="T44" fmla="*/ 4 w 560"/>
                <a:gd name="T45" fmla="*/ 52 h 443"/>
                <a:gd name="T46" fmla="*/ 0 w 560"/>
                <a:gd name="T47" fmla="*/ 66 h 443"/>
                <a:gd name="T48" fmla="*/ 0 w 560"/>
                <a:gd name="T49" fmla="*/ 82 h 443"/>
                <a:gd name="T50" fmla="*/ 4 w 560"/>
                <a:gd name="T51" fmla="*/ 96 h 443"/>
                <a:gd name="T52" fmla="*/ 11 w 560"/>
                <a:gd name="T53" fmla="*/ 109 h 443"/>
                <a:gd name="T54" fmla="*/ 21 w 560"/>
                <a:gd name="T55" fmla="*/ 121 h 443"/>
                <a:gd name="T56" fmla="*/ 34 w 560"/>
                <a:gd name="T57" fmla="*/ 131 h 443"/>
                <a:gd name="T58" fmla="*/ 49 w 560"/>
                <a:gd name="T59" fmla="*/ 139 h 443"/>
                <a:gd name="T60" fmla="*/ 66 w 560"/>
                <a:gd name="T61" fmla="*/ 145 h 443"/>
                <a:gd name="T62" fmla="*/ 84 w 560"/>
                <a:gd name="T63" fmla="*/ 148 h 4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0"/>
                <a:gd name="T97" fmla="*/ 0 h 443"/>
                <a:gd name="T98" fmla="*/ 560 w 560"/>
                <a:gd name="T99" fmla="*/ 443 h 4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0" h="443">
                  <a:moveTo>
                    <a:pt x="280" y="443"/>
                  </a:moveTo>
                  <a:lnTo>
                    <a:pt x="309" y="442"/>
                  </a:lnTo>
                  <a:lnTo>
                    <a:pt x="336" y="438"/>
                  </a:lnTo>
                  <a:lnTo>
                    <a:pt x="363" y="433"/>
                  </a:lnTo>
                  <a:lnTo>
                    <a:pt x="389" y="425"/>
                  </a:lnTo>
                  <a:lnTo>
                    <a:pt x="414" y="416"/>
                  </a:lnTo>
                  <a:lnTo>
                    <a:pt x="436" y="404"/>
                  </a:lnTo>
                  <a:lnTo>
                    <a:pt x="459" y="392"/>
                  </a:lnTo>
                  <a:lnTo>
                    <a:pt x="478" y="378"/>
                  </a:lnTo>
                  <a:lnTo>
                    <a:pt x="496" y="362"/>
                  </a:lnTo>
                  <a:lnTo>
                    <a:pt x="513" y="345"/>
                  </a:lnTo>
                  <a:lnTo>
                    <a:pt x="526" y="327"/>
                  </a:lnTo>
                  <a:lnTo>
                    <a:pt x="538" y="307"/>
                  </a:lnTo>
                  <a:lnTo>
                    <a:pt x="547" y="287"/>
                  </a:lnTo>
                  <a:lnTo>
                    <a:pt x="554" y="265"/>
                  </a:lnTo>
                  <a:lnTo>
                    <a:pt x="559" y="244"/>
                  </a:lnTo>
                  <a:lnTo>
                    <a:pt x="560" y="221"/>
                  </a:lnTo>
                  <a:lnTo>
                    <a:pt x="559" y="199"/>
                  </a:lnTo>
                  <a:lnTo>
                    <a:pt x="554" y="177"/>
                  </a:lnTo>
                  <a:lnTo>
                    <a:pt x="547" y="155"/>
                  </a:lnTo>
                  <a:lnTo>
                    <a:pt x="538" y="135"/>
                  </a:lnTo>
                  <a:lnTo>
                    <a:pt x="526" y="116"/>
                  </a:lnTo>
                  <a:lnTo>
                    <a:pt x="513" y="98"/>
                  </a:lnTo>
                  <a:lnTo>
                    <a:pt x="496" y="81"/>
                  </a:lnTo>
                  <a:lnTo>
                    <a:pt x="478" y="65"/>
                  </a:lnTo>
                  <a:lnTo>
                    <a:pt x="459" y="51"/>
                  </a:lnTo>
                  <a:lnTo>
                    <a:pt x="436" y="38"/>
                  </a:lnTo>
                  <a:lnTo>
                    <a:pt x="414" y="27"/>
                  </a:lnTo>
                  <a:lnTo>
                    <a:pt x="389" y="17"/>
                  </a:lnTo>
                  <a:lnTo>
                    <a:pt x="363" y="10"/>
                  </a:lnTo>
                  <a:lnTo>
                    <a:pt x="336" y="5"/>
                  </a:lnTo>
                  <a:lnTo>
                    <a:pt x="309" y="1"/>
                  </a:lnTo>
                  <a:lnTo>
                    <a:pt x="280" y="0"/>
                  </a:lnTo>
                  <a:lnTo>
                    <a:pt x="251" y="1"/>
                  </a:lnTo>
                  <a:lnTo>
                    <a:pt x="224" y="5"/>
                  </a:lnTo>
                  <a:lnTo>
                    <a:pt x="197" y="10"/>
                  </a:lnTo>
                  <a:lnTo>
                    <a:pt x="171" y="17"/>
                  </a:lnTo>
                  <a:lnTo>
                    <a:pt x="146" y="27"/>
                  </a:lnTo>
                  <a:lnTo>
                    <a:pt x="124" y="38"/>
                  </a:lnTo>
                  <a:lnTo>
                    <a:pt x="101" y="51"/>
                  </a:lnTo>
                  <a:lnTo>
                    <a:pt x="82" y="65"/>
                  </a:lnTo>
                  <a:lnTo>
                    <a:pt x="64" y="81"/>
                  </a:lnTo>
                  <a:lnTo>
                    <a:pt x="47" y="98"/>
                  </a:lnTo>
                  <a:lnTo>
                    <a:pt x="34" y="116"/>
                  </a:lnTo>
                  <a:lnTo>
                    <a:pt x="22" y="135"/>
                  </a:lnTo>
                  <a:lnTo>
                    <a:pt x="12" y="155"/>
                  </a:lnTo>
                  <a:lnTo>
                    <a:pt x="6" y="177"/>
                  </a:lnTo>
                  <a:lnTo>
                    <a:pt x="1" y="199"/>
                  </a:lnTo>
                  <a:lnTo>
                    <a:pt x="0" y="221"/>
                  </a:lnTo>
                  <a:lnTo>
                    <a:pt x="1" y="244"/>
                  </a:lnTo>
                  <a:lnTo>
                    <a:pt x="6" y="265"/>
                  </a:lnTo>
                  <a:lnTo>
                    <a:pt x="12" y="287"/>
                  </a:lnTo>
                  <a:lnTo>
                    <a:pt x="22" y="307"/>
                  </a:lnTo>
                  <a:lnTo>
                    <a:pt x="34" y="327"/>
                  </a:lnTo>
                  <a:lnTo>
                    <a:pt x="47" y="345"/>
                  </a:lnTo>
                  <a:lnTo>
                    <a:pt x="64" y="362"/>
                  </a:lnTo>
                  <a:lnTo>
                    <a:pt x="82" y="378"/>
                  </a:lnTo>
                  <a:lnTo>
                    <a:pt x="101" y="392"/>
                  </a:lnTo>
                  <a:lnTo>
                    <a:pt x="124" y="404"/>
                  </a:lnTo>
                  <a:lnTo>
                    <a:pt x="146" y="416"/>
                  </a:lnTo>
                  <a:lnTo>
                    <a:pt x="171" y="425"/>
                  </a:lnTo>
                  <a:lnTo>
                    <a:pt x="197" y="433"/>
                  </a:lnTo>
                  <a:lnTo>
                    <a:pt x="224" y="438"/>
                  </a:lnTo>
                  <a:lnTo>
                    <a:pt x="251" y="442"/>
                  </a:lnTo>
                  <a:lnTo>
                    <a:pt x="280" y="443"/>
                  </a:lnTo>
                  <a:close/>
                </a:path>
              </a:pathLst>
            </a:custGeom>
            <a:solidFill>
              <a:srgbClr val="C1D8C1"/>
            </a:solidFill>
            <a:ln w="9525">
              <a:noFill/>
              <a:round/>
              <a:headEnd/>
              <a:tailEnd/>
            </a:ln>
          </p:spPr>
          <p:txBody>
            <a:bodyPr/>
            <a:lstStyle/>
            <a:p>
              <a:endParaRPr lang="en-US"/>
            </a:p>
          </p:txBody>
        </p:sp>
        <p:sp>
          <p:nvSpPr>
            <p:cNvPr id="42030" name="Freeform 44"/>
            <p:cNvSpPr>
              <a:spLocks/>
            </p:cNvSpPr>
            <p:nvPr/>
          </p:nvSpPr>
          <p:spPr bwMode="auto">
            <a:xfrm>
              <a:off x="3788" y="2412"/>
              <a:ext cx="183" cy="144"/>
            </a:xfrm>
            <a:custGeom>
              <a:avLst/>
              <a:gdLst>
                <a:gd name="T0" fmla="*/ 101 w 551"/>
                <a:gd name="T1" fmla="*/ 144 h 434"/>
                <a:gd name="T2" fmla="*/ 119 w 551"/>
                <a:gd name="T3" fmla="*/ 141 h 434"/>
                <a:gd name="T4" fmla="*/ 135 w 551"/>
                <a:gd name="T5" fmla="*/ 135 h 434"/>
                <a:gd name="T6" fmla="*/ 150 w 551"/>
                <a:gd name="T7" fmla="*/ 128 h 434"/>
                <a:gd name="T8" fmla="*/ 162 w 551"/>
                <a:gd name="T9" fmla="*/ 118 h 434"/>
                <a:gd name="T10" fmla="*/ 172 w 551"/>
                <a:gd name="T11" fmla="*/ 107 h 434"/>
                <a:gd name="T12" fmla="*/ 179 w 551"/>
                <a:gd name="T13" fmla="*/ 94 h 434"/>
                <a:gd name="T14" fmla="*/ 183 w 551"/>
                <a:gd name="T15" fmla="*/ 80 h 434"/>
                <a:gd name="T16" fmla="*/ 183 w 551"/>
                <a:gd name="T17" fmla="*/ 65 h 434"/>
                <a:gd name="T18" fmla="*/ 179 w 551"/>
                <a:gd name="T19" fmla="*/ 50 h 434"/>
                <a:gd name="T20" fmla="*/ 172 w 551"/>
                <a:gd name="T21" fmla="*/ 38 h 434"/>
                <a:gd name="T22" fmla="*/ 162 w 551"/>
                <a:gd name="T23" fmla="*/ 26 h 434"/>
                <a:gd name="T24" fmla="*/ 150 w 551"/>
                <a:gd name="T25" fmla="*/ 16 h 434"/>
                <a:gd name="T26" fmla="*/ 135 w 551"/>
                <a:gd name="T27" fmla="*/ 8 h 434"/>
                <a:gd name="T28" fmla="*/ 119 w 551"/>
                <a:gd name="T29" fmla="*/ 3 h 434"/>
                <a:gd name="T30" fmla="*/ 101 w 551"/>
                <a:gd name="T31" fmla="*/ 0 h 434"/>
                <a:gd name="T32" fmla="*/ 82 w 551"/>
                <a:gd name="T33" fmla="*/ 0 h 434"/>
                <a:gd name="T34" fmla="*/ 64 w 551"/>
                <a:gd name="T35" fmla="*/ 3 h 434"/>
                <a:gd name="T36" fmla="*/ 48 w 551"/>
                <a:gd name="T37" fmla="*/ 8 h 434"/>
                <a:gd name="T38" fmla="*/ 34 w 551"/>
                <a:gd name="T39" fmla="*/ 16 h 434"/>
                <a:gd name="T40" fmla="*/ 21 w 551"/>
                <a:gd name="T41" fmla="*/ 26 h 434"/>
                <a:gd name="T42" fmla="*/ 11 w 551"/>
                <a:gd name="T43" fmla="*/ 38 h 434"/>
                <a:gd name="T44" fmla="*/ 4 w 551"/>
                <a:gd name="T45" fmla="*/ 50 h 434"/>
                <a:gd name="T46" fmla="*/ 1 w 551"/>
                <a:gd name="T47" fmla="*/ 65 h 434"/>
                <a:gd name="T48" fmla="*/ 1 w 551"/>
                <a:gd name="T49" fmla="*/ 80 h 434"/>
                <a:gd name="T50" fmla="*/ 4 w 551"/>
                <a:gd name="T51" fmla="*/ 94 h 434"/>
                <a:gd name="T52" fmla="*/ 11 w 551"/>
                <a:gd name="T53" fmla="*/ 107 h 434"/>
                <a:gd name="T54" fmla="*/ 21 w 551"/>
                <a:gd name="T55" fmla="*/ 118 h 434"/>
                <a:gd name="T56" fmla="*/ 34 w 551"/>
                <a:gd name="T57" fmla="*/ 128 h 434"/>
                <a:gd name="T58" fmla="*/ 48 w 551"/>
                <a:gd name="T59" fmla="*/ 135 h 434"/>
                <a:gd name="T60" fmla="*/ 64 w 551"/>
                <a:gd name="T61" fmla="*/ 141 h 434"/>
                <a:gd name="T62" fmla="*/ 82 w 551"/>
                <a:gd name="T63" fmla="*/ 144 h 4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434"/>
                <a:gd name="T98" fmla="*/ 551 w 551"/>
                <a:gd name="T99" fmla="*/ 434 h 4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434">
                  <a:moveTo>
                    <a:pt x="276" y="434"/>
                  </a:moveTo>
                  <a:lnTo>
                    <a:pt x="304" y="433"/>
                  </a:lnTo>
                  <a:lnTo>
                    <a:pt x="331" y="430"/>
                  </a:lnTo>
                  <a:lnTo>
                    <a:pt x="358" y="424"/>
                  </a:lnTo>
                  <a:lnTo>
                    <a:pt x="383" y="417"/>
                  </a:lnTo>
                  <a:lnTo>
                    <a:pt x="407" y="408"/>
                  </a:lnTo>
                  <a:lnTo>
                    <a:pt x="430" y="397"/>
                  </a:lnTo>
                  <a:lnTo>
                    <a:pt x="451" y="385"/>
                  </a:lnTo>
                  <a:lnTo>
                    <a:pt x="470" y="371"/>
                  </a:lnTo>
                  <a:lnTo>
                    <a:pt x="488" y="356"/>
                  </a:lnTo>
                  <a:lnTo>
                    <a:pt x="504" y="339"/>
                  </a:lnTo>
                  <a:lnTo>
                    <a:pt x="518" y="321"/>
                  </a:lnTo>
                  <a:lnTo>
                    <a:pt x="530" y="302"/>
                  </a:lnTo>
                  <a:lnTo>
                    <a:pt x="539" y="283"/>
                  </a:lnTo>
                  <a:lnTo>
                    <a:pt x="546" y="261"/>
                  </a:lnTo>
                  <a:lnTo>
                    <a:pt x="550" y="240"/>
                  </a:lnTo>
                  <a:lnTo>
                    <a:pt x="551" y="217"/>
                  </a:lnTo>
                  <a:lnTo>
                    <a:pt x="550" y="195"/>
                  </a:lnTo>
                  <a:lnTo>
                    <a:pt x="546" y="174"/>
                  </a:lnTo>
                  <a:lnTo>
                    <a:pt x="539" y="152"/>
                  </a:lnTo>
                  <a:lnTo>
                    <a:pt x="530" y="133"/>
                  </a:lnTo>
                  <a:lnTo>
                    <a:pt x="518" y="114"/>
                  </a:lnTo>
                  <a:lnTo>
                    <a:pt x="504" y="96"/>
                  </a:lnTo>
                  <a:lnTo>
                    <a:pt x="488" y="79"/>
                  </a:lnTo>
                  <a:lnTo>
                    <a:pt x="470" y="64"/>
                  </a:lnTo>
                  <a:lnTo>
                    <a:pt x="451" y="49"/>
                  </a:lnTo>
                  <a:lnTo>
                    <a:pt x="430" y="37"/>
                  </a:lnTo>
                  <a:lnTo>
                    <a:pt x="407" y="25"/>
                  </a:lnTo>
                  <a:lnTo>
                    <a:pt x="383" y="16"/>
                  </a:lnTo>
                  <a:lnTo>
                    <a:pt x="358" y="10"/>
                  </a:lnTo>
                  <a:lnTo>
                    <a:pt x="331" y="4"/>
                  </a:lnTo>
                  <a:lnTo>
                    <a:pt x="304" y="1"/>
                  </a:lnTo>
                  <a:lnTo>
                    <a:pt x="276" y="0"/>
                  </a:lnTo>
                  <a:lnTo>
                    <a:pt x="248" y="1"/>
                  </a:lnTo>
                  <a:lnTo>
                    <a:pt x="221" y="4"/>
                  </a:lnTo>
                  <a:lnTo>
                    <a:pt x="194" y="10"/>
                  </a:lnTo>
                  <a:lnTo>
                    <a:pt x="169" y="16"/>
                  </a:lnTo>
                  <a:lnTo>
                    <a:pt x="144" y="25"/>
                  </a:lnTo>
                  <a:lnTo>
                    <a:pt x="122" y="37"/>
                  </a:lnTo>
                  <a:lnTo>
                    <a:pt x="101" y="49"/>
                  </a:lnTo>
                  <a:lnTo>
                    <a:pt x="81" y="64"/>
                  </a:lnTo>
                  <a:lnTo>
                    <a:pt x="63" y="79"/>
                  </a:lnTo>
                  <a:lnTo>
                    <a:pt x="48" y="96"/>
                  </a:lnTo>
                  <a:lnTo>
                    <a:pt x="34" y="114"/>
                  </a:lnTo>
                  <a:lnTo>
                    <a:pt x="22" y="133"/>
                  </a:lnTo>
                  <a:lnTo>
                    <a:pt x="13" y="152"/>
                  </a:lnTo>
                  <a:lnTo>
                    <a:pt x="6" y="174"/>
                  </a:lnTo>
                  <a:lnTo>
                    <a:pt x="2" y="195"/>
                  </a:lnTo>
                  <a:lnTo>
                    <a:pt x="0" y="217"/>
                  </a:lnTo>
                  <a:lnTo>
                    <a:pt x="2" y="240"/>
                  </a:lnTo>
                  <a:lnTo>
                    <a:pt x="6" y="261"/>
                  </a:lnTo>
                  <a:lnTo>
                    <a:pt x="13" y="283"/>
                  </a:lnTo>
                  <a:lnTo>
                    <a:pt x="22" y="302"/>
                  </a:lnTo>
                  <a:lnTo>
                    <a:pt x="34" y="321"/>
                  </a:lnTo>
                  <a:lnTo>
                    <a:pt x="48" y="339"/>
                  </a:lnTo>
                  <a:lnTo>
                    <a:pt x="63" y="356"/>
                  </a:lnTo>
                  <a:lnTo>
                    <a:pt x="81" y="371"/>
                  </a:lnTo>
                  <a:lnTo>
                    <a:pt x="101" y="385"/>
                  </a:lnTo>
                  <a:lnTo>
                    <a:pt x="122" y="397"/>
                  </a:lnTo>
                  <a:lnTo>
                    <a:pt x="144" y="408"/>
                  </a:lnTo>
                  <a:lnTo>
                    <a:pt x="169" y="417"/>
                  </a:lnTo>
                  <a:lnTo>
                    <a:pt x="194" y="424"/>
                  </a:lnTo>
                  <a:lnTo>
                    <a:pt x="221" y="430"/>
                  </a:lnTo>
                  <a:lnTo>
                    <a:pt x="248" y="433"/>
                  </a:lnTo>
                  <a:lnTo>
                    <a:pt x="276" y="434"/>
                  </a:lnTo>
                  <a:close/>
                </a:path>
              </a:pathLst>
            </a:custGeom>
            <a:solidFill>
              <a:srgbClr val="C6DDC6"/>
            </a:solidFill>
            <a:ln w="9525">
              <a:noFill/>
              <a:round/>
              <a:headEnd/>
              <a:tailEnd/>
            </a:ln>
          </p:spPr>
          <p:txBody>
            <a:bodyPr/>
            <a:lstStyle/>
            <a:p>
              <a:endParaRPr lang="en-US"/>
            </a:p>
          </p:txBody>
        </p:sp>
        <p:sp>
          <p:nvSpPr>
            <p:cNvPr id="42031" name="Freeform 45"/>
            <p:cNvSpPr>
              <a:spLocks/>
            </p:cNvSpPr>
            <p:nvPr/>
          </p:nvSpPr>
          <p:spPr bwMode="auto">
            <a:xfrm>
              <a:off x="3790" y="2413"/>
              <a:ext cx="180" cy="142"/>
            </a:xfrm>
            <a:custGeom>
              <a:avLst/>
              <a:gdLst>
                <a:gd name="T0" fmla="*/ 99 w 540"/>
                <a:gd name="T1" fmla="*/ 142 h 427"/>
                <a:gd name="T2" fmla="*/ 117 w 540"/>
                <a:gd name="T3" fmla="*/ 139 h 427"/>
                <a:gd name="T4" fmla="*/ 133 w 540"/>
                <a:gd name="T5" fmla="*/ 133 h 427"/>
                <a:gd name="T6" fmla="*/ 147 w 540"/>
                <a:gd name="T7" fmla="*/ 126 h 427"/>
                <a:gd name="T8" fmla="*/ 159 w 540"/>
                <a:gd name="T9" fmla="*/ 116 h 427"/>
                <a:gd name="T10" fmla="*/ 169 w 540"/>
                <a:gd name="T11" fmla="*/ 105 h 427"/>
                <a:gd name="T12" fmla="*/ 176 w 540"/>
                <a:gd name="T13" fmla="*/ 92 h 427"/>
                <a:gd name="T14" fmla="*/ 180 w 540"/>
                <a:gd name="T15" fmla="*/ 78 h 427"/>
                <a:gd name="T16" fmla="*/ 180 w 540"/>
                <a:gd name="T17" fmla="*/ 64 h 427"/>
                <a:gd name="T18" fmla="*/ 176 w 540"/>
                <a:gd name="T19" fmla="*/ 50 h 427"/>
                <a:gd name="T20" fmla="*/ 169 w 540"/>
                <a:gd name="T21" fmla="*/ 37 h 427"/>
                <a:gd name="T22" fmla="*/ 159 w 540"/>
                <a:gd name="T23" fmla="*/ 26 h 427"/>
                <a:gd name="T24" fmla="*/ 147 w 540"/>
                <a:gd name="T25" fmla="*/ 16 h 427"/>
                <a:gd name="T26" fmla="*/ 133 w 540"/>
                <a:gd name="T27" fmla="*/ 9 h 427"/>
                <a:gd name="T28" fmla="*/ 117 w 540"/>
                <a:gd name="T29" fmla="*/ 3 h 427"/>
                <a:gd name="T30" fmla="*/ 99 w 540"/>
                <a:gd name="T31" fmla="*/ 0 h 427"/>
                <a:gd name="T32" fmla="*/ 81 w 540"/>
                <a:gd name="T33" fmla="*/ 0 h 427"/>
                <a:gd name="T34" fmla="*/ 63 w 540"/>
                <a:gd name="T35" fmla="*/ 3 h 427"/>
                <a:gd name="T36" fmla="*/ 47 w 540"/>
                <a:gd name="T37" fmla="*/ 9 h 427"/>
                <a:gd name="T38" fmla="*/ 33 w 540"/>
                <a:gd name="T39" fmla="*/ 16 h 427"/>
                <a:gd name="T40" fmla="*/ 21 w 540"/>
                <a:gd name="T41" fmla="*/ 26 h 427"/>
                <a:gd name="T42" fmla="*/ 11 w 540"/>
                <a:gd name="T43" fmla="*/ 37 h 427"/>
                <a:gd name="T44" fmla="*/ 4 w 540"/>
                <a:gd name="T45" fmla="*/ 50 h 427"/>
                <a:gd name="T46" fmla="*/ 0 w 540"/>
                <a:gd name="T47" fmla="*/ 64 h 427"/>
                <a:gd name="T48" fmla="*/ 0 w 540"/>
                <a:gd name="T49" fmla="*/ 78 h 427"/>
                <a:gd name="T50" fmla="*/ 4 w 540"/>
                <a:gd name="T51" fmla="*/ 92 h 427"/>
                <a:gd name="T52" fmla="*/ 11 w 540"/>
                <a:gd name="T53" fmla="*/ 105 h 427"/>
                <a:gd name="T54" fmla="*/ 21 w 540"/>
                <a:gd name="T55" fmla="*/ 116 h 427"/>
                <a:gd name="T56" fmla="*/ 33 w 540"/>
                <a:gd name="T57" fmla="*/ 126 h 427"/>
                <a:gd name="T58" fmla="*/ 47 w 540"/>
                <a:gd name="T59" fmla="*/ 133 h 427"/>
                <a:gd name="T60" fmla="*/ 63 w 540"/>
                <a:gd name="T61" fmla="*/ 139 h 427"/>
                <a:gd name="T62" fmla="*/ 81 w 540"/>
                <a:gd name="T63" fmla="*/ 142 h 4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0"/>
                <a:gd name="T97" fmla="*/ 0 h 427"/>
                <a:gd name="T98" fmla="*/ 540 w 540"/>
                <a:gd name="T99" fmla="*/ 427 h 4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0" h="427">
                  <a:moveTo>
                    <a:pt x="270" y="427"/>
                  </a:moveTo>
                  <a:lnTo>
                    <a:pt x="298" y="426"/>
                  </a:lnTo>
                  <a:lnTo>
                    <a:pt x="324" y="422"/>
                  </a:lnTo>
                  <a:lnTo>
                    <a:pt x="351" y="417"/>
                  </a:lnTo>
                  <a:lnTo>
                    <a:pt x="376" y="410"/>
                  </a:lnTo>
                  <a:lnTo>
                    <a:pt x="399" y="401"/>
                  </a:lnTo>
                  <a:lnTo>
                    <a:pt x="421" y="391"/>
                  </a:lnTo>
                  <a:lnTo>
                    <a:pt x="442" y="379"/>
                  </a:lnTo>
                  <a:lnTo>
                    <a:pt x="461" y="364"/>
                  </a:lnTo>
                  <a:lnTo>
                    <a:pt x="478" y="349"/>
                  </a:lnTo>
                  <a:lnTo>
                    <a:pt x="494" y="332"/>
                  </a:lnTo>
                  <a:lnTo>
                    <a:pt x="507" y="316"/>
                  </a:lnTo>
                  <a:lnTo>
                    <a:pt x="518" y="297"/>
                  </a:lnTo>
                  <a:lnTo>
                    <a:pt x="527" y="277"/>
                  </a:lnTo>
                  <a:lnTo>
                    <a:pt x="534" y="256"/>
                  </a:lnTo>
                  <a:lnTo>
                    <a:pt x="539" y="235"/>
                  </a:lnTo>
                  <a:lnTo>
                    <a:pt x="540" y="213"/>
                  </a:lnTo>
                  <a:lnTo>
                    <a:pt x="539" y="192"/>
                  </a:lnTo>
                  <a:lnTo>
                    <a:pt x="534" y="171"/>
                  </a:lnTo>
                  <a:lnTo>
                    <a:pt x="527" y="149"/>
                  </a:lnTo>
                  <a:lnTo>
                    <a:pt x="518" y="130"/>
                  </a:lnTo>
                  <a:lnTo>
                    <a:pt x="507" y="111"/>
                  </a:lnTo>
                  <a:lnTo>
                    <a:pt x="494" y="94"/>
                  </a:lnTo>
                  <a:lnTo>
                    <a:pt x="478" y="78"/>
                  </a:lnTo>
                  <a:lnTo>
                    <a:pt x="461" y="63"/>
                  </a:lnTo>
                  <a:lnTo>
                    <a:pt x="442" y="48"/>
                  </a:lnTo>
                  <a:lnTo>
                    <a:pt x="421" y="36"/>
                  </a:lnTo>
                  <a:lnTo>
                    <a:pt x="399" y="26"/>
                  </a:lnTo>
                  <a:lnTo>
                    <a:pt x="376" y="17"/>
                  </a:lnTo>
                  <a:lnTo>
                    <a:pt x="351" y="10"/>
                  </a:lnTo>
                  <a:lnTo>
                    <a:pt x="324" y="5"/>
                  </a:lnTo>
                  <a:lnTo>
                    <a:pt x="298" y="1"/>
                  </a:lnTo>
                  <a:lnTo>
                    <a:pt x="270" y="0"/>
                  </a:lnTo>
                  <a:lnTo>
                    <a:pt x="242" y="1"/>
                  </a:lnTo>
                  <a:lnTo>
                    <a:pt x="216" y="5"/>
                  </a:lnTo>
                  <a:lnTo>
                    <a:pt x="189" y="10"/>
                  </a:lnTo>
                  <a:lnTo>
                    <a:pt x="164" y="17"/>
                  </a:lnTo>
                  <a:lnTo>
                    <a:pt x="141" y="26"/>
                  </a:lnTo>
                  <a:lnTo>
                    <a:pt x="119" y="36"/>
                  </a:lnTo>
                  <a:lnTo>
                    <a:pt x="98" y="48"/>
                  </a:lnTo>
                  <a:lnTo>
                    <a:pt x="79" y="63"/>
                  </a:lnTo>
                  <a:lnTo>
                    <a:pt x="62" y="78"/>
                  </a:lnTo>
                  <a:lnTo>
                    <a:pt x="46" y="94"/>
                  </a:lnTo>
                  <a:lnTo>
                    <a:pt x="33" y="111"/>
                  </a:lnTo>
                  <a:lnTo>
                    <a:pt x="21" y="130"/>
                  </a:lnTo>
                  <a:lnTo>
                    <a:pt x="12" y="149"/>
                  </a:lnTo>
                  <a:lnTo>
                    <a:pt x="6" y="171"/>
                  </a:lnTo>
                  <a:lnTo>
                    <a:pt x="1" y="192"/>
                  </a:lnTo>
                  <a:lnTo>
                    <a:pt x="0" y="213"/>
                  </a:lnTo>
                  <a:lnTo>
                    <a:pt x="1" y="235"/>
                  </a:lnTo>
                  <a:lnTo>
                    <a:pt x="6" y="256"/>
                  </a:lnTo>
                  <a:lnTo>
                    <a:pt x="12" y="277"/>
                  </a:lnTo>
                  <a:lnTo>
                    <a:pt x="21" y="297"/>
                  </a:lnTo>
                  <a:lnTo>
                    <a:pt x="33" y="316"/>
                  </a:lnTo>
                  <a:lnTo>
                    <a:pt x="46" y="332"/>
                  </a:lnTo>
                  <a:lnTo>
                    <a:pt x="62" y="349"/>
                  </a:lnTo>
                  <a:lnTo>
                    <a:pt x="79" y="364"/>
                  </a:lnTo>
                  <a:lnTo>
                    <a:pt x="98" y="379"/>
                  </a:lnTo>
                  <a:lnTo>
                    <a:pt x="119" y="391"/>
                  </a:lnTo>
                  <a:lnTo>
                    <a:pt x="141" y="401"/>
                  </a:lnTo>
                  <a:lnTo>
                    <a:pt x="164" y="410"/>
                  </a:lnTo>
                  <a:lnTo>
                    <a:pt x="189" y="417"/>
                  </a:lnTo>
                  <a:lnTo>
                    <a:pt x="216" y="422"/>
                  </a:lnTo>
                  <a:lnTo>
                    <a:pt x="242" y="426"/>
                  </a:lnTo>
                  <a:lnTo>
                    <a:pt x="270" y="427"/>
                  </a:lnTo>
                  <a:close/>
                </a:path>
              </a:pathLst>
            </a:custGeom>
            <a:solidFill>
              <a:srgbClr val="CEE2CE"/>
            </a:solidFill>
            <a:ln w="9525">
              <a:noFill/>
              <a:round/>
              <a:headEnd/>
              <a:tailEnd/>
            </a:ln>
          </p:spPr>
          <p:txBody>
            <a:bodyPr/>
            <a:lstStyle/>
            <a:p>
              <a:endParaRPr lang="en-US"/>
            </a:p>
          </p:txBody>
        </p:sp>
        <p:sp>
          <p:nvSpPr>
            <p:cNvPr id="42032" name="Freeform 46"/>
            <p:cNvSpPr>
              <a:spLocks/>
            </p:cNvSpPr>
            <p:nvPr/>
          </p:nvSpPr>
          <p:spPr bwMode="auto">
            <a:xfrm>
              <a:off x="3791" y="2414"/>
              <a:ext cx="177" cy="140"/>
            </a:xfrm>
            <a:custGeom>
              <a:avLst/>
              <a:gdLst>
                <a:gd name="T0" fmla="*/ 98 w 530"/>
                <a:gd name="T1" fmla="*/ 140 h 418"/>
                <a:gd name="T2" fmla="*/ 115 w 530"/>
                <a:gd name="T3" fmla="*/ 137 h 418"/>
                <a:gd name="T4" fmla="*/ 131 w 530"/>
                <a:gd name="T5" fmla="*/ 132 h 418"/>
                <a:gd name="T6" fmla="*/ 145 w 530"/>
                <a:gd name="T7" fmla="*/ 124 h 418"/>
                <a:gd name="T8" fmla="*/ 157 w 530"/>
                <a:gd name="T9" fmla="*/ 115 h 418"/>
                <a:gd name="T10" fmla="*/ 166 w 530"/>
                <a:gd name="T11" fmla="*/ 103 h 418"/>
                <a:gd name="T12" fmla="*/ 173 w 530"/>
                <a:gd name="T13" fmla="*/ 91 h 418"/>
                <a:gd name="T14" fmla="*/ 177 w 530"/>
                <a:gd name="T15" fmla="*/ 77 h 418"/>
                <a:gd name="T16" fmla="*/ 177 w 530"/>
                <a:gd name="T17" fmla="*/ 63 h 418"/>
                <a:gd name="T18" fmla="*/ 173 w 530"/>
                <a:gd name="T19" fmla="*/ 49 h 418"/>
                <a:gd name="T20" fmla="*/ 166 w 530"/>
                <a:gd name="T21" fmla="*/ 37 h 418"/>
                <a:gd name="T22" fmla="*/ 157 w 530"/>
                <a:gd name="T23" fmla="*/ 25 h 418"/>
                <a:gd name="T24" fmla="*/ 145 w 530"/>
                <a:gd name="T25" fmla="*/ 16 h 418"/>
                <a:gd name="T26" fmla="*/ 131 w 530"/>
                <a:gd name="T27" fmla="*/ 8 h 418"/>
                <a:gd name="T28" fmla="*/ 115 w 530"/>
                <a:gd name="T29" fmla="*/ 3 h 418"/>
                <a:gd name="T30" fmla="*/ 98 w 530"/>
                <a:gd name="T31" fmla="*/ 0 h 418"/>
                <a:gd name="T32" fmla="*/ 79 w 530"/>
                <a:gd name="T33" fmla="*/ 0 h 418"/>
                <a:gd name="T34" fmla="*/ 62 w 530"/>
                <a:gd name="T35" fmla="*/ 3 h 418"/>
                <a:gd name="T36" fmla="*/ 46 w 530"/>
                <a:gd name="T37" fmla="*/ 8 h 418"/>
                <a:gd name="T38" fmla="*/ 32 w 530"/>
                <a:gd name="T39" fmla="*/ 16 h 418"/>
                <a:gd name="T40" fmla="*/ 20 w 530"/>
                <a:gd name="T41" fmla="*/ 25 h 418"/>
                <a:gd name="T42" fmla="*/ 11 w 530"/>
                <a:gd name="T43" fmla="*/ 37 h 418"/>
                <a:gd name="T44" fmla="*/ 4 w 530"/>
                <a:gd name="T45" fmla="*/ 49 h 418"/>
                <a:gd name="T46" fmla="*/ 0 w 530"/>
                <a:gd name="T47" fmla="*/ 63 h 418"/>
                <a:gd name="T48" fmla="*/ 0 w 530"/>
                <a:gd name="T49" fmla="*/ 77 h 418"/>
                <a:gd name="T50" fmla="*/ 4 w 530"/>
                <a:gd name="T51" fmla="*/ 91 h 418"/>
                <a:gd name="T52" fmla="*/ 11 w 530"/>
                <a:gd name="T53" fmla="*/ 103 h 418"/>
                <a:gd name="T54" fmla="*/ 20 w 530"/>
                <a:gd name="T55" fmla="*/ 115 h 418"/>
                <a:gd name="T56" fmla="*/ 32 w 530"/>
                <a:gd name="T57" fmla="*/ 124 h 418"/>
                <a:gd name="T58" fmla="*/ 46 w 530"/>
                <a:gd name="T59" fmla="*/ 132 h 418"/>
                <a:gd name="T60" fmla="*/ 62 w 530"/>
                <a:gd name="T61" fmla="*/ 137 h 418"/>
                <a:gd name="T62" fmla="*/ 79 w 530"/>
                <a:gd name="T63" fmla="*/ 140 h 4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0"/>
                <a:gd name="T97" fmla="*/ 0 h 418"/>
                <a:gd name="T98" fmla="*/ 530 w 530"/>
                <a:gd name="T99" fmla="*/ 418 h 4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0" h="418">
                  <a:moveTo>
                    <a:pt x="265" y="418"/>
                  </a:moveTo>
                  <a:lnTo>
                    <a:pt x="292" y="417"/>
                  </a:lnTo>
                  <a:lnTo>
                    <a:pt x="318" y="414"/>
                  </a:lnTo>
                  <a:lnTo>
                    <a:pt x="344" y="409"/>
                  </a:lnTo>
                  <a:lnTo>
                    <a:pt x="368" y="401"/>
                  </a:lnTo>
                  <a:lnTo>
                    <a:pt x="391" y="394"/>
                  </a:lnTo>
                  <a:lnTo>
                    <a:pt x="413" y="382"/>
                  </a:lnTo>
                  <a:lnTo>
                    <a:pt x="434" y="371"/>
                  </a:lnTo>
                  <a:lnTo>
                    <a:pt x="453" y="358"/>
                  </a:lnTo>
                  <a:lnTo>
                    <a:pt x="469" y="342"/>
                  </a:lnTo>
                  <a:lnTo>
                    <a:pt x="485" y="326"/>
                  </a:lnTo>
                  <a:lnTo>
                    <a:pt x="498" y="309"/>
                  </a:lnTo>
                  <a:lnTo>
                    <a:pt x="509" y="291"/>
                  </a:lnTo>
                  <a:lnTo>
                    <a:pt x="518" y="271"/>
                  </a:lnTo>
                  <a:lnTo>
                    <a:pt x="525" y="252"/>
                  </a:lnTo>
                  <a:lnTo>
                    <a:pt x="529" y="231"/>
                  </a:lnTo>
                  <a:lnTo>
                    <a:pt x="530" y="209"/>
                  </a:lnTo>
                  <a:lnTo>
                    <a:pt x="529" y="188"/>
                  </a:lnTo>
                  <a:lnTo>
                    <a:pt x="525" y="167"/>
                  </a:lnTo>
                  <a:lnTo>
                    <a:pt x="518" y="147"/>
                  </a:lnTo>
                  <a:lnTo>
                    <a:pt x="509" y="128"/>
                  </a:lnTo>
                  <a:lnTo>
                    <a:pt x="498" y="110"/>
                  </a:lnTo>
                  <a:lnTo>
                    <a:pt x="485" y="93"/>
                  </a:lnTo>
                  <a:lnTo>
                    <a:pt x="469" y="76"/>
                  </a:lnTo>
                  <a:lnTo>
                    <a:pt x="453" y="61"/>
                  </a:lnTo>
                  <a:lnTo>
                    <a:pt x="434" y="48"/>
                  </a:lnTo>
                  <a:lnTo>
                    <a:pt x="413" y="35"/>
                  </a:lnTo>
                  <a:lnTo>
                    <a:pt x="391" y="25"/>
                  </a:lnTo>
                  <a:lnTo>
                    <a:pt x="368" y="16"/>
                  </a:lnTo>
                  <a:lnTo>
                    <a:pt x="344" y="8"/>
                  </a:lnTo>
                  <a:lnTo>
                    <a:pt x="318" y="4"/>
                  </a:lnTo>
                  <a:lnTo>
                    <a:pt x="292" y="1"/>
                  </a:lnTo>
                  <a:lnTo>
                    <a:pt x="265" y="0"/>
                  </a:lnTo>
                  <a:lnTo>
                    <a:pt x="238" y="1"/>
                  </a:lnTo>
                  <a:lnTo>
                    <a:pt x="212" y="4"/>
                  </a:lnTo>
                  <a:lnTo>
                    <a:pt x="186" y="8"/>
                  </a:lnTo>
                  <a:lnTo>
                    <a:pt x="161" y="16"/>
                  </a:lnTo>
                  <a:lnTo>
                    <a:pt x="139" y="25"/>
                  </a:lnTo>
                  <a:lnTo>
                    <a:pt x="117" y="35"/>
                  </a:lnTo>
                  <a:lnTo>
                    <a:pt x="96" y="48"/>
                  </a:lnTo>
                  <a:lnTo>
                    <a:pt x="77" y="61"/>
                  </a:lnTo>
                  <a:lnTo>
                    <a:pt x="60" y="76"/>
                  </a:lnTo>
                  <a:lnTo>
                    <a:pt x="45" y="93"/>
                  </a:lnTo>
                  <a:lnTo>
                    <a:pt x="32" y="110"/>
                  </a:lnTo>
                  <a:lnTo>
                    <a:pt x="21" y="128"/>
                  </a:lnTo>
                  <a:lnTo>
                    <a:pt x="12" y="147"/>
                  </a:lnTo>
                  <a:lnTo>
                    <a:pt x="5" y="167"/>
                  </a:lnTo>
                  <a:lnTo>
                    <a:pt x="1" y="188"/>
                  </a:lnTo>
                  <a:lnTo>
                    <a:pt x="0" y="209"/>
                  </a:lnTo>
                  <a:lnTo>
                    <a:pt x="1" y="231"/>
                  </a:lnTo>
                  <a:lnTo>
                    <a:pt x="5" y="252"/>
                  </a:lnTo>
                  <a:lnTo>
                    <a:pt x="12" y="271"/>
                  </a:lnTo>
                  <a:lnTo>
                    <a:pt x="21" y="291"/>
                  </a:lnTo>
                  <a:lnTo>
                    <a:pt x="32" y="309"/>
                  </a:lnTo>
                  <a:lnTo>
                    <a:pt x="45" y="326"/>
                  </a:lnTo>
                  <a:lnTo>
                    <a:pt x="60" y="342"/>
                  </a:lnTo>
                  <a:lnTo>
                    <a:pt x="77" y="358"/>
                  </a:lnTo>
                  <a:lnTo>
                    <a:pt x="96" y="371"/>
                  </a:lnTo>
                  <a:lnTo>
                    <a:pt x="117" y="382"/>
                  </a:lnTo>
                  <a:lnTo>
                    <a:pt x="139" y="394"/>
                  </a:lnTo>
                  <a:lnTo>
                    <a:pt x="161" y="401"/>
                  </a:lnTo>
                  <a:lnTo>
                    <a:pt x="186" y="409"/>
                  </a:lnTo>
                  <a:lnTo>
                    <a:pt x="212" y="414"/>
                  </a:lnTo>
                  <a:lnTo>
                    <a:pt x="238" y="417"/>
                  </a:lnTo>
                  <a:lnTo>
                    <a:pt x="265" y="418"/>
                  </a:lnTo>
                  <a:close/>
                </a:path>
              </a:pathLst>
            </a:custGeom>
            <a:solidFill>
              <a:srgbClr val="D3E5D3"/>
            </a:solidFill>
            <a:ln w="9525">
              <a:noFill/>
              <a:round/>
              <a:headEnd/>
              <a:tailEnd/>
            </a:ln>
          </p:spPr>
          <p:txBody>
            <a:bodyPr/>
            <a:lstStyle/>
            <a:p>
              <a:endParaRPr lang="en-US"/>
            </a:p>
          </p:txBody>
        </p:sp>
        <p:sp>
          <p:nvSpPr>
            <p:cNvPr id="42033" name="Freeform 47"/>
            <p:cNvSpPr>
              <a:spLocks/>
            </p:cNvSpPr>
            <p:nvPr/>
          </p:nvSpPr>
          <p:spPr bwMode="auto">
            <a:xfrm>
              <a:off x="3793" y="2416"/>
              <a:ext cx="173" cy="137"/>
            </a:xfrm>
            <a:custGeom>
              <a:avLst/>
              <a:gdLst>
                <a:gd name="T0" fmla="*/ 95 w 520"/>
                <a:gd name="T1" fmla="*/ 137 h 411"/>
                <a:gd name="T2" fmla="*/ 112 w 520"/>
                <a:gd name="T3" fmla="*/ 134 h 411"/>
                <a:gd name="T4" fmla="*/ 128 w 520"/>
                <a:gd name="T5" fmla="*/ 129 h 411"/>
                <a:gd name="T6" fmla="*/ 141 w 520"/>
                <a:gd name="T7" fmla="*/ 121 h 411"/>
                <a:gd name="T8" fmla="*/ 153 w 520"/>
                <a:gd name="T9" fmla="*/ 112 h 411"/>
                <a:gd name="T10" fmla="*/ 162 w 520"/>
                <a:gd name="T11" fmla="*/ 101 h 411"/>
                <a:gd name="T12" fmla="*/ 169 w 520"/>
                <a:gd name="T13" fmla="*/ 89 h 411"/>
                <a:gd name="T14" fmla="*/ 172 w 520"/>
                <a:gd name="T15" fmla="*/ 76 h 411"/>
                <a:gd name="T16" fmla="*/ 172 w 520"/>
                <a:gd name="T17" fmla="*/ 61 h 411"/>
                <a:gd name="T18" fmla="*/ 169 w 520"/>
                <a:gd name="T19" fmla="*/ 48 h 411"/>
                <a:gd name="T20" fmla="*/ 162 w 520"/>
                <a:gd name="T21" fmla="*/ 36 h 411"/>
                <a:gd name="T22" fmla="*/ 153 w 520"/>
                <a:gd name="T23" fmla="*/ 25 h 411"/>
                <a:gd name="T24" fmla="*/ 141 w 520"/>
                <a:gd name="T25" fmla="*/ 16 h 411"/>
                <a:gd name="T26" fmla="*/ 128 w 520"/>
                <a:gd name="T27" fmla="*/ 8 h 411"/>
                <a:gd name="T28" fmla="*/ 112 w 520"/>
                <a:gd name="T29" fmla="*/ 3 h 411"/>
                <a:gd name="T30" fmla="*/ 95 w 520"/>
                <a:gd name="T31" fmla="*/ 0 h 411"/>
                <a:gd name="T32" fmla="*/ 78 w 520"/>
                <a:gd name="T33" fmla="*/ 0 h 411"/>
                <a:gd name="T34" fmla="*/ 61 w 520"/>
                <a:gd name="T35" fmla="*/ 3 h 411"/>
                <a:gd name="T36" fmla="*/ 45 w 520"/>
                <a:gd name="T37" fmla="*/ 8 h 411"/>
                <a:gd name="T38" fmla="*/ 32 w 520"/>
                <a:gd name="T39" fmla="*/ 16 h 411"/>
                <a:gd name="T40" fmla="*/ 20 w 520"/>
                <a:gd name="T41" fmla="*/ 25 h 411"/>
                <a:gd name="T42" fmla="*/ 11 w 520"/>
                <a:gd name="T43" fmla="*/ 36 h 411"/>
                <a:gd name="T44" fmla="*/ 4 w 520"/>
                <a:gd name="T45" fmla="*/ 48 h 411"/>
                <a:gd name="T46" fmla="*/ 0 w 520"/>
                <a:gd name="T47" fmla="*/ 61 h 411"/>
                <a:gd name="T48" fmla="*/ 0 w 520"/>
                <a:gd name="T49" fmla="*/ 76 h 411"/>
                <a:gd name="T50" fmla="*/ 4 w 520"/>
                <a:gd name="T51" fmla="*/ 89 h 411"/>
                <a:gd name="T52" fmla="*/ 11 w 520"/>
                <a:gd name="T53" fmla="*/ 101 h 411"/>
                <a:gd name="T54" fmla="*/ 20 w 520"/>
                <a:gd name="T55" fmla="*/ 112 h 411"/>
                <a:gd name="T56" fmla="*/ 32 w 520"/>
                <a:gd name="T57" fmla="*/ 121 h 411"/>
                <a:gd name="T58" fmla="*/ 45 w 520"/>
                <a:gd name="T59" fmla="*/ 129 h 411"/>
                <a:gd name="T60" fmla="*/ 61 w 520"/>
                <a:gd name="T61" fmla="*/ 134 h 411"/>
                <a:gd name="T62" fmla="*/ 78 w 520"/>
                <a:gd name="T63" fmla="*/ 137 h 4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0"/>
                <a:gd name="T97" fmla="*/ 0 h 411"/>
                <a:gd name="T98" fmla="*/ 520 w 520"/>
                <a:gd name="T99" fmla="*/ 411 h 4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0" h="411">
                  <a:moveTo>
                    <a:pt x="260" y="411"/>
                  </a:moveTo>
                  <a:lnTo>
                    <a:pt x="287" y="410"/>
                  </a:lnTo>
                  <a:lnTo>
                    <a:pt x="313" y="406"/>
                  </a:lnTo>
                  <a:lnTo>
                    <a:pt x="337" y="402"/>
                  </a:lnTo>
                  <a:lnTo>
                    <a:pt x="361" y="395"/>
                  </a:lnTo>
                  <a:lnTo>
                    <a:pt x="384" y="386"/>
                  </a:lnTo>
                  <a:lnTo>
                    <a:pt x="405" y="376"/>
                  </a:lnTo>
                  <a:lnTo>
                    <a:pt x="425" y="364"/>
                  </a:lnTo>
                  <a:lnTo>
                    <a:pt x="444" y="350"/>
                  </a:lnTo>
                  <a:lnTo>
                    <a:pt x="460" y="336"/>
                  </a:lnTo>
                  <a:lnTo>
                    <a:pt x="476" y="320"/>
                  </a:lnTo>
                  <a:lnTo>
                    <a:pt x="488" y="303"/>
                  </a:lnTo>
                  <a:lnTo>
                    <a:pt x="499" y="285"/>
                  </a:lnTo>
                  <a:lnTo>
                    <a:pt x="508" y="266"/>
                  </a:lnTo>
                  <a:lnTo>
                    <a:pt x="514" y="247"/>
                  </a:lnTo>
                  <a:lnTo>
                    <a:pt x="518" y="227"/>
                  </a:lnTo>
                  <a:lnTo>
                    <a:pt x="520" y="205"/>
                  </a:lnTo>
                  <a:lnTo>
                    <a:pt x="518" y="184"/>
                  </a:lnTo>
                  <a:lnTo>
                    <a:pt x="514" y="164"/>
                  </a:lnTo>
                  <a:lnTo>
                    <a:pt x="508" y="145"/>
                  </a:lnTo>
                  <a:lnTo>
                    <a:pt x="499" y="126"/>
                  </a:lnTo>
                  <a:lnTo>
                    <a:pt x="488" y="108"/>
                  </a:lnTo>
                  <a:lnTo>
                    <a:pt x="476" y="91"/>
                  </a:lnTo>
                  <a:lnTo>
                    <a:pt x="460" y="75"/>
                  </a:lnTo>
                  <a:lnTo>
                    <a:pt x="444" y="61"/>
                  </a:lnTo>
                  <a:lnTo>
                    <a:pt x="425" y="47"/>
                  </a:lnTo>
                  <a:lnTo>
                    <a:pt x="405" y="35"/>
                  </a:lnTo>
                  <a:lnTo>
                    <a:pt x="384" y="25"/>
                  </a:lnTo>
                  <a:lnTo>
                    <a:pt x="361" y="16"/>
                  </a:lnTo>
                  <a:lnTo>
                    <a:pt x="337" y="9"/>
                  </a:lnTo>
                  <a:lnTo>
                    <a:pt x="313" y="4"/>
                  </a:lnTo>
                  <a:lnTo>
                    <a:pt x="287" y="1"/>
                  </a:lnTo>
                  <a:lnTo>
                    <a:pt x="260" y="0"/>
                  </a:lnTo>
                  <a:lnTo>
                    <a:pt x="233" y="1"/>
                  </a:lnTo>
                  <a:lnTo>
                    <a:pt x="207" y="4"/>
                  </a:lnTo>
                  <a:lnTo>
                    <a:pt x="182" y="9"/>
                  </a:lnTo>
                  <a:lnTo>
                    <a:pt x="159" y="16"/>
                  </a:lnTo>
                  <a:lnTo>
                    <a:pt x="136" y="25"/>
                  </a:lnTo>
                  <a:lnTo>
                    <a:pt x="115" y="35"/>
                  </a:lnTo>
                  <a:lnTo>
                    <a:pt x="95" y="47"/>
                  </a:lnTo>
                  <a:lnTo>
                    <a:pt x="77" y="61"/>
                  </a:lnTo>
                  <a:lnTo>
                    <a:pt x="60" y="75"/>
                  </a:lnTo>
                  <a:lnTo>
                    <a:pt x="44" y="91"/>
                  </a:lnTo>
                  <a:lnTo>
                    <a:pt x="32" y="108"/>
                  </a:lnTo>
                  <a:lnTo>
                    <a:pt x="20" y="126"/>
                  </a:lnTo>
                  <a:lnTo>
                    <a:pt x="11" y="145"/>
                  </a:lnTo>
                  <a:lnTo>
                    <a:pt x="6" y="164"/>
                  </a:lnTo>
                  <a:lnTo>
                    <a:pt x="1" y="184"/>
                  </a:lnTo>
                  <a:lnTo>
                    <a:pt x="0" y="205"/>
                  </a:lnTo>
                  <a:lnTo>
                    <a:pt x="1" y="227"/>
                  </a:lnTo>
                  <a:lnTo>
                    <a:pt x="6" y="247"/>
                  </a:lnTo>
                  <a:lnTo>
                    <a:pt x="11" y="266"/>
                  </a:lnTo>
                  <a:lnTo>
                    <a:pt x="20" y="285"/>
                  </a:lnTo>
                  <a:lnTo>
                    <a:pt x="32" y="303"/>
                  </a:lnTo>
                  <a:lnTo>
                    <a:pt x="44" y="320"/>
                  </a:lnTo>
                  <a:lnTo>
                    <a:pt x="60" y="336"/>
                  </a:lnTo>
                  <a:lnTo>
                    <a:pt x="77" y="350"/>
                  </a:lnTo>
                  <a:lnTo>
                    <a:pt x="95" y="364"/>
                  </a:lnTo>
                  <a:lnTo>
                    <a:pt x="115" y="376"/>
                  </a:lnTo>
                  <a:lnTo>
                    <a:pt x="136" y="386"/>
                  </a:lnTo>
                  <a:lnTo>
                    <a:pt x="159" y="395"/>
                  </a:lnTo>
                  <a:lnTo>
                    <a:pt x="182" y="402"/>
                  </a:lnTo>
                  <a:lnTo>
                    <a:pt x="207" y="406"/>
                  </a:lnTo>
                  <a:lnTo>
                    <a:pt x="233" y="410"/>
                  </a:lnTo>
                  <a:lnTo>
                    <a:pt x="260" y="411"/>
                  </a:lnTo>
                  <a:close/>
                </a:path>
              </a:pathLst>
            </a:custGeom>
            <a:solidFill>
              <a:srgbClr val="DDEADD"/>
            </a:solidFill>
            <a:ln w="9525">
              <a:noFill/>
              <a:round/>
              <a:headEnd/>
              <a:tailEnd/>
            </a:ln>
          </p:spPr>
          <p:txBody>
            <a:bodyPr/>
            <a:lstStyle/>
            <a:p>
              <a:endParaRPr lang="en-US"/>
            </a:p>
          </p:txBody>
        </p:sp>
        <p:sp>
          <p:nvSpPr>
            <p:cNvPr id="42034" name="Freeform 48"/>
            <p:cNvSpPr>
              <a:spLocks/>
            </p:cNvSpPr>
            <p:nvPr/>
          </p:nvSpPr>
          <p:spPr bwMode="auto">
            <a:xfrm>
              <a:off x="3795" y="2417"/>
              <a:ext cx="170" cy="134"/>
            </a:xfrm>
            <a:custGeom>
              <a:avLst/>
              <a:gdLst>
                <a:gd name="T0" fmla="*/ 94 w 510"/>
                <a:gd name="T1" fmla="*/ 134 h 403"/>
                <a:gd name="T2" fmla="*/ 110 w 510"/>
                <a:gd name="T3" fmla="*/ 131 h 403"/>
                <a:gd name="T4" fmla="*/ 125 w 510"/>
                <a:gd name="T5" fmla="*/ 126 h 403"/>
                <a:gd name="T6" fmla="*/ 139 w 510"/>
                <a:gd name="T7" fmla="*/ 119 h 403"/>
                <a:gd name="T8" fmla="*/ 151 w 510"/>
                <a:gd name="T9" fmla="*/ 110 h 403"/>
                <a:gd name="T10" fmla="*/ 160 w 510"/>
                <a:gd name="T11" fmla="*/ 99 h 403"/>
                <a:gd name="T12" fmla="*/ 166 w 510"/>
                <a:gd name="T13" fmla="*/ 87 h 403"/>
                <a:gd name="T14" fmla="*/ 170 w 510"/>
                <a:gd name="T15" fmla="*/ 74 h 403"/>
                <a:gd name="T16" fmla="*/ 170 w 510"/>
                <a:gd name="T17" fmla="*/ 60 h 403"/>
                <a:gd name="T18" fmla="*/ 166 w 510"/>
                <a:gd name="T19" fmla="*/ 47 h 403"/>
                <a:gd name="T20" fmla="*/ 160 w 510"/>
                <a:gd name="T21" fmla="*/ 35 h 403"/>
                <a:gd name="T22" fmla="*/ 151 w 510"/>
                <a:gd name="T23" fmla="*/ 24 h 403"/>
                <a:gd name="T24" fmla="*/ 139 w 510"/>
                <a:gd name="T25" fmla="*/ 15 h 403"/>
                <a:gd name="T26" fmla="*/ 125 w 510"/>
                <a:gd name="T27" fmla="*/ 8 h 403"/>
                <a:gd name="T28" fmla="*/ 110 w 510"/>
                <a:gd name="T29" fmla="*/ 3 h 403"/>
                <a:gd name="T30" fmla="*/ 94 w 510"/>
                <a:gd name="T31" fmla="*/ 0 h 403"/>
                <a:gd name="T32" fmla="*/ 76 w 510"/>
                <a:gd name="T33" fmla="*/ 0 h 403"/>
                <a:gd name="T34" fmla="*/ 60 w 510"/>
                <a:gd name="T35" fmla="*/ 3 h 403"/>
                <a:gd name="T36" fmla="*/ 44 w 510"/>
                <a:gd name="T37" fmla="*/ 8 h 403"/>
                <a:gd name="T38" fmla="*/ 31 w 510"/>
                <a:gd name="T39" fmla="*/ 15 h 403"/>
                <a:gd name="T40" fmla="*/ 19 w 510"/>
                <a:gd name="T41" fmla="*/ 24 h 403"/>
                <a:gd name="T42" fmla="*/ 10 w 510"/>
                <a:gd name="T43" fmla="*/ 35 h 403"/>
                <a:gd name="T44" fmla="*/ 4 w 510"/>
                <a:gd name="T45" fmla="*/ 47 h 403"/>
                <a:gd name="T46" fmla="*/ 0 w 510"/>
                <a:gd name="T47" fmla="*/ 60 h 403"/>
                <a:gd name="T48" fmla="*/ 0 w 510"/>
                <a:gd name="T49" fmla="*/ 74 h 403"/>
                <a:gd name="T50" fmla="*/ 4 w 510"/>
                <a:gd name="T51" fmla="*/ 87 h 403"/>
                <a:gd name="T52" fmla="*/ 10 w 510"/>
                <a:gd name="T53" fmla="*/ 99 h 403"/>
                <a:gd name="T54" fmla="*/ 19 w 510"/>
                <a:gd name="T55" fmla="*/ 110 h 403"/>
                <a:gd name="T56" fmla="*/ 31 w 510"/>
                <a:gd name="T57" fmla="*/ 119 h 403"/>
                <a:gd name="T58" fmla="*/ 44 w 510"/>
                <a:gd name="T59" fmla="*/ 126 h 403"/>
                <a:gd name="T60" fmla="*/ 60 w 510"/>
                <a:gd name="T61" fmla="*/ 131 h 403"/>
                <a:gd name="T62" fmla="*/ 76 w 510"/>
                <a:gd name="T63" fmla="*/ 134 h 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0"/>
                <a:gd name="T97" fmla="*/ 0 h 403"/>
                <a:gd name="T98" fmla="*/ 510 w 510"/>
                <a:gd name="T99" fmla="*/ 403 h 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0" h="403">
                  <a:moveTo>
                    <a:pt x="255" y="403"/>
                  </a:moveTo>
                  <a:lnTo>
                    <a:pt x="281" y="402"/>
                  </a:lnTo>
                  <a:lnTo>
                    <a:pt x="307" y="399"/>
                  </a:lnTo>
                  <a:lnTo>
                    <a:pt x="330" y="394"/>
                  </a:lnTo>
                  <a:lnTo>
                    <a:pt x="354" y="388"/>
                  </a:lnTo>
                  <a:lnTo>
                    <a:pt x="376" y="379"/>
                  </a:lnTo>
                  <a:lnTo>
                    <a:pt x="398" y="369"/>
                  </a:lnTo>
                  <a:lnTo>
                    <a:pt x="417" y="357"/>
                  </a:lnTo>
                  <a:lnTo>
                    <a:pt x="435" y="345"/>
                  </a:lnTo>
                  <a:lnTo>
                    <a:pt x="452" y="330"/>
                  </a:lnTo>
                  <a:lnTo>
                    <a:pt x="466" y="315"/>
                  </a:lnTo>
                  <a:lnTo>
                    <a:pt x="480" y="298"/>
                  </a:lnTo>
                  <a:lnTo>
                    <a:pt x="490" y="281"/>
                  </a:lnTo>
                  <a:lnTo>
                    <a:pt x="499" y="262"/>
                  </a:lnTo>
                  <a:lnTo>
                    <a:pt x="504" y="243"/>
                  </a:lnTo>
                  <a:lnTo>
                    <a:pt x="509" y="223"/>
                  </a:lnTo>
                  <a:lnTo>
                    <a:pt x="510" y="202"/>
                  </a:lnTo>
                  <a:lnTo>
                    <a:pt x="509" y="181"/>
                  </a:lnTo>
                  <a:lnTo>
                    <a:pt x="504" y="162"/>
                  </a:lnTo>
                  <a:lnTo>
                    <a:pt x="499" y="142"/>
                  </a:lnTo>
                  <a:lnTo>
                    <a:pt x="490" y="124"/>
                  </a:lnTo>
                  <a:lnTo>
                    <a:pt x="480" y="106"/>
                  </a:lnTo>
                  <a:lnTo>
                    <a:pt x="466" y="89"/>
                  </a:lnTo>
                  <a:lnTo>
                    <a:pt x="452" y="73"/>
                  </a:lnTo>
                  <a:lnTo>
                    <a:pt x="435" y="59"/>
                  </a:lnTo>
                  <a:lnTo>
                    <a:pt x="417" y="46"/>
                  </a:lnTo>
                  <a:lnTo>
                    <a:pt x="398" y="35"/>
                  </a:lnTo>
                  <a:lnTo>
                    <a:pt x="376" y="25"/>
                  </a:lnTo>
                  <a:lnTo>
                    <a:pt x="354" y="16"/>
                  </a:lnTo>
                  <a:lnTo>
                    <a:pt x="330" y="9"/>
                  </a:lnTo>
                  <a:lnTo>
                    <a:pt x="307" y="5"/>
                  </a:lnTo>
                  <a:lnTo>
                    <a:pt x="281" y="1"/>
                  </a:lnTo>
                  <a:lnTo>
                    <a:pt x="255" y="0"/>
                  </a:lnTo>
                  <a:lnTo>
                    <a:pt x="229" y="1"/>
                  </a:lnTo>
                  <a:lnTo>
                    <a:pt x="203" y="5"/>
                  </a:lnTo>
                  <a:lnTo>
                    <a:pt x="180" y="9"/>
                  </a:lnTo>
                  <a:lnTo>
                    <a:pt x="156" y="16"/>
                  </a:lnTo>
                  <a:lnTo>
                    <a:pt x="133" y="25"/>
                  </a:lnTo>
                  <a:lnTo>
                    <a:pt x="112" y="35"/>
                  </a:lnTo>
                  <a:lnTo>
                    <a:pt x="93" y="46"/>
                  </a:lnTo>
                  <a:lnTo>
                    <a:pt x="75" y="59"/>
                  </a:lnTo>
                  <a:lnTo>
                    <a:pt x="58" y="73"/>
                  </a:lnTo>
                  <a:lnTo>
                    <a:pt x="44" y="89"/>
                  </a:lnTo>
                  <a:lnTo>
                    <a:pt x="30" y="106"/>
                  </a:lnTo>
                  <a:lnTo>
                    <a:pt x="20" y="124"/>
                  </a:lnTo>
                  <a:lnTo>
                    <a:pt x="11" y="142"/>
                  </a:lnTo>
                  <a:lnTo>
                    <a:pt x="5" y="162"/>
                  </a:lnTo>
                  <a:lnTo>
                    <a:pt x="1" y="181"/>
                  </a:lnTo>
                  <a:lnTo>
                    <a:pt x="0" y="202"/>
                  </a:lnTo>
                  <a:lnTo>
                    <a:pt x="1" y="223"/>
                  </a:lnTo>
                  <a:lnTo>
                    <a:pt x="5" y="243"/>
                  </a:lnTo>
                  <a:lnTo>
                    <a:pt x="11" y="262"/>
                  </a:lnTo>
                  <a:lnTo>
                    <a:pt x="20" y="281"/>
                  </a:lnTo>
                  <a:lnTo>
                    <a:pt x="30" y="298"/>
                  </a:lnTo>
                  <a:lnTo>
                    <a:pt x="44" y="315"/>
                  </a:lnTo>
                  <a:lnTo>
                    <a:pt x="58" y="330"/>
                  </a:lnTo>
                  <a:lnTo>
                    <a:pt x="75" y="345"/>
                  </a:lnTo>
                  <a:lnTo>
                    <a:pt x="93" y="357"/>
                  </a:lnTo>
                  <a:lnTo>
                    <a:pt x="112" y="369"/>
                  </a:lnTo>
                  <a:lnTo>
                    <a:pt x="133" y="379"/>
                  </a:lnTo>
                  <a:lnTo>
                    <a:pt x="156" y="388"/>
                  </a:lnTo>
                  <a:lnTo>
                    <a:pt x="180" y="394"/>
                  </a:lnTo>
                  <a:lnTo>
                    <a:pt x="203" y="399"/>
                  </a:lnTo>
                  <a:lnTo>
                    <a:pt x="229" y="402"/>
                  </a:lnTo>
                  <a:lnTo>
                    <a:pt x="255" y="403"/>
                  </a:lnTo>
                  <a:close/>
                </a:path>
              </a:pathLst>
            </a:custGeom>
            <a:solidFill>
              <a:srgbClr val="E2EDE2"/>
            </a:solidFill>
            <a:ln w="9525">
              <a:noFill/>
              <a:round/>
              <a:headEnd/>
              <a:tailEnd/>
            </a:ln>
          </p:spPr>
          <p:txBody>
            <a:bodyPr/>
            <a:lstStyle/>
            <a:p>
              <a:endParaRPr lang="en-US"/>
            </a:p>
          </p:txBody>
        </p:sp>
        <p:sp>
          <p:nvSpPr>
            <p:cNvPr id="42035" name="Freeform 49"/>
            <p:cNvSpPr>
              <a:spLocks/>
            </p:cNvSpPr>
            <p:nvPr/>
          </p:nvSpPr>
          <p:spPr bwMode="auto">
            <a:xfrm>
              <a:off x="3796" y="2418"/>
              <a:ext cx="167" cy="132"/>
            </a:xfrm>
            <a:custGeom>
              <a:avLst/>
              <a:gdLst>
                <a:gd name="T0" fmla="*/ 92 w 501"/>
                <a:gd name="T1" fmla="*/ 132 h 395"/>
                <a:gd name="T2" fmla="*/ 108 w 501"/>
                <a:gd name="T3" fmla="*/ 129 h 395"/>
                <a:gd name="T4" fmla="*/ 123 w 501"/>
                <a:gd name="T5" fmla="*/ 124 h 395"/>
                <a:gd name="T6" fmla="*/ 137 w 501"/>
                <a:gd name="T7" fmla="*/ 117 h 395"/>
                <a:gd name="T8" fmla="*/ 148 w 501"/>
                <a:gd name="T9" fmla="*/ 108 h 395"/>
                <a:gd name="T10" fmla="*/ 157 w 501"/>
                <a:gd name="T11" fmla="*/ 98 h 395"/>
                <a:gd name="T12" fmla="*/ 163 w 501"/>
                <a:gd name="T13" fmla="*/ 86 h 395"/>
                <a:gd name="T14" fmla="*/ 166 w 501"/>
                <a:gd name="T15" fmla="*/ 73 h 395"/>
                <a:gd name="T16" fmla="*/ 166 w 501"/>
                <a:gd name="T17" fmla="*/ 59 h 395"/>
                <a:gd name="T18" fmla="*/ 163 w 501"/>
                <a:gd name="T19" fmla="*/ 46 h 395"/>
                <a:gd name="T20" fmla="*/ 157 w 501"/>
                <a:gd name="T21" fmla="*/ 34 h 395"/>
                <a:gd name="T22" fmla="*/ 148 w 501"/>
                <a:gd name="T23" fmla="*/ 24 h 395"/>
                <a:gd name="T24" fmla="*/ 137 w 501"/>
                <a:gd name="T25" fmla="*/ 15 h 395"/>
                <a:gd name="T26" fmla="*/ 123 w 501"/>
                <a:gd name="T27" fmla="*/ 8 h 395"/>
                <a:gd name="T28" fmla="*/ 108 w 501"/>
                <a:gd name="T29" fmla="*/ 3 h 395"/>
                <a:gd name="T30" fmla="*/ 92 w 501"/>
                <a:gd name="T31" fmla="*/ 0 h 395"/>
                <a:gd name="T32" fmla="*/ 75 w 501"/>
                <a:gd name="T33" fmla="*/ 0 h 395"/>
                <a:gd name="T34" fmla="*/ 59 w 501"/>
                <a:gd name="T35" fmla="*/ 3 h 395"/>
                <a:gd name="T36" fmla="*/ 44 w 501"/>
                <a:gd name="T37" fmla="*/ 8 h 395"/>
                <a:gd name="T38" fmla="*/ 30 w 501"/>
                <a:gd name="T39" fmla="*/ 15 h 395"/>
                <a:gd name="T40" fmla="*/ 19 w 501"/>
                <a:gd name="T41" fmla="*/ 24 h 395"/>
                <a:gd name="T42" fmla="*/ 10 w 501"/>
                <a:gd name="T43" fmla="*/ 34 h 395"/>
                <a:gd name="T44" fmla="*/ 4 w 501"/>
                <a:gd name="T45" fmla="*/ 46 h 395"/>
                <a:gd name="T46" fmla="*/ 0 w 501"/>
                <a:gd name="T47" fmla="*/ 59 h 395"/>
                <a:gd name="T48" fmla="*/ 0 w 501"/>
                <a:gd name="T49" fmla="*/ 73 h 395"/>
                <a:gd name="T50" fmla="*/ 4 w 501"/>
                <a:gd name="T51" fmla="*/ 86 h 395"/>
                <a:gd name="T52" fmla="*/ 10 w 501"/>
                <a:gd name="T53" fmla="*/ 98 h 395"/>
                <a:gd name="T54" fmla="*/ 19 w 501"/>
                <a:gd name="T55" fmla="*/ 108 h 395"/>
                <a:gd name="T56" fmla="*/ 30 w 501"/>
                <a:gd name="T57" fmla="*/ 117 h 395"/>
                <a:gd name="T58" fmla="*/ 44 w 501"/>
                <a:gd name="T59" fmla="*/ 124 h 395"/>
                <a:gd name="T60" fmla="*/ 59 w 501"/>
                <a:gd name="T61" fmla="*/ 129 h 395"/>
                <a:gd name="T62" fmla="*/ 75 w 501"/>
                <a:gd name="T63" fmla="*/ 132 h 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1"/>
                <a:gd name="T97" fmla="*/ 0 h 395"/>
                <a:gd name="T98" fmla="*/ 501 w 501"/>
                <a:gd name="T99" fmla="*/ 395 h 3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1" h="395">
                  <a:moveTo>
                    <a:pt x="250" y="395"/>
                  </a:moveTo>
                  <a:lnTo>
                    <a:pt x="276" y="394"/>
                  </a:lnTo>
                  <a:lnTo>
                    <a:pt x="300" y="391"/>
                  </a:lnTo>
                  <a:lnTo>
                    <a:pt x="324" y="386"/>
                  </a:lnTo>
                  <a:lnTo>
                    <a:pt x="348" y="379"/>
                  </a:lnTo>
                  <a:lnTo>
                    <a:pt x="369" y="371"/>
                  </a:lnTo>
                  <a:lnTo>
                    <a:pt x="390" y="361"/>
                  </a:lnTo>
                  <a:lnTo>
                    <a:pt x="410" y="350"/>
                  </a:lnTo>
                  <a:lnTo>
                    <a:pt x="427" y="337"/>
                  </a:lnTo>
                  <a:lnTo>
                    <a:pt x="443" y="323"/>
                  </a:lnTo>
                  <a:lnTo>
                    <a:pt x="458" y="307"/>
                  </a:lnTo>
                  <a:lnTo>
                    <a:pt x="470" y="292"/>
                  </a:lnTo>
                  <a:lnTo>
                    <a:pt x="480" y="274"/>
                  </a:lnTo>
                  <a:lnTo>
                    <a:pt x="489" y="256"/>
                  </a:lnTo>
                  <a:lnTo>
                    <a:pt x="495" y="237"/>
                  </a:lnTo>
                  <a:lnTo>
                    <a:pt x="499" y="218"/>
                  </a:lnTo>
                  <a:lnTo>
                    <a:pt x="501" y="197"/>
                  </a:lnTo>
                  <a:lnTo>
                    <a:pt x="499" y="177"/>
                  </a:lnTo>
                  <a:lnTo>
                    <a:pt x="495" y="157"/>
                  </a:lnTo>
                  <a:lnTo>
                    <a:pt x="489" y="138"/>
                  </a:lnTo>
                  <a:lnTo>
                    <a:pt x="480" y="120"/>
                  </a:lnTo>
                  <a:lnTo>
                    <a:pt x="470" y="103"/>
                  </a:lnTo>
                  <a:lnTo>
                    <a:pt x="458" y="86"/>
                  </a:lnTo>
                  <a:lnTo>
                    <a:pt x="443" y="72"/>
                  </a:lnTo>
                  <a:lnTo>
                    <a:pt x="427" y="57"/>
                  </a:lnTo>
                  <a:lnTo>
                    <a:pt x="410" y="45"/>
                  </a:lnTo>
                  <a:lnTo>
                    <a:pt x="390" y="34"/>
                  </a:lnTo>
                  <a:lnTo>
                    <a:pt x="369" y="23"/>
                  </a:lnTo>
                  <a:lnTo>
                    <a:pt x="348" y="16"/>
                  </a:lnTo>
                  <a:lnTo>
                    <a:pt x="324" y="9"/>
                  </a:lnTo>
                  <a:lnTo>
                    <a:pt x="300" y="4"/>
                  </a:lnTo>
                  <a:lnTo>
                    <a:pt x="276" y="1"/>
                  </a:lnTo>
                  <a:lnTo>
                    <a:pt x="250" y="0"/>
                  </a:lnTo>
                  <a:lnTo>
                    <a:pt x="224" y="1"/>
                  </a:lnTo>
                  <a:lnTo>
                    <a:pt x="199" y="4"/>
                  </a:lnTo>
                  <a:lnTo>
                    <a:pt x="176" y="9"/>
                  </a:lnTo>
                  <a:lnTo>
                    <a:pt x="152" y="16"/>
                  </a:lnTo>
                  <a:lnTo>
                    <a:pt x="131" y="23"/>
                  </a:lnTo>
                  <a:lnTo>
                    <a:pt x="111" y="34"/>
                  </a:lnTo>
                  <a:lnTo>
                    <a:pt x="91" y="45"/>
                  </a:lnTo>
                  <a:lnTo>
                    <a:pt x="73" y="57"/>
                  </a:lnTo>
                  <a:lnTo>
                    <a:pt x="58" y="72"/>
                  </a:lnTo>
                  <a:lnTo>
                    <a:pt x="43" y="86"/>
                  </a:lnTo>
                  <a:lnTo>
                    <a:pt x="31" y="103"/>
                  </a:lnTo>
                  <a:lnTo>
                    <a:pt x="19" y="120"/>
                  </a:lnTo>
                  <a:lnTo>
                    <a:pt x="12" y="138"/>
                  </a:lnTo>
                  <a:lnTo>
                    <a:pt x="5" y="157"/>
                  </a:lnTo>
                  <a:lnTo>
                    <a:pt x="1" y="177"/>
                  </a:lnTo>
                  <a:lnTo>
                    <a:pt x="0" y="197"/>
                  </a:lnTo>
                  <a:lnTo>
                    <a:pt x="1" y="218"/>
                  </a:lnTo>
                  <a:lnTo>
                    <a:pt x="5" y="237"/>
                  </a:lnTo>
                  <a:lnTo>
                    <a:pt x="12" y="256"/>
                  </a:lnTo>
                  <a:lnTo>
                    <a:pt x="19" y="274"/>
                  </a:lnTo>
                  <a:lnTo>
                    <a:pt x="31" y="292"/>
                  </a:lnTo>
                  <a:lnTo>
                    <a:pt x="43" y="307"/>
                  </a:lnTo>
                  <a:lnTo>
                    <a:pt x="58" y="323"/>
                  </a:lnTo>
                  <a:lnTo>
                    <a:pt x="73" y="337"/>
                  </a:lnTo>
                  <a:lnTo>
                    <a:pt x="91" y="350"/>
                  </a:lnTo>
                  <a:lnTo>
                    <a:pt x="111" y="361"/>
                  </a:lnTo>
                  <a:lnTo>
                    <a:pt x="131" y="371"/>
                  </a:lnTo>
                  <a:lnTo>
                    <a:pt x="152" y="379"/>
                  </a:lnTo>
                  <a:lnTo>
                    <a:pt x="176" y="386"/>
                  </a:lnTo>
                  <a:lnTo>
                    <a:pt x="199" y="391"/>
                  </a:lnTo>
                  <a:lnTo>
                    <a:pt x="224" y="394"/>
                  </a:lnTo>
                  <a:lnTo>
                    <a:pt x="250" y="395"/>
                  </a:lnTo>
                  <a:close/>
                </a:path>
              </a:pathLst>
            </a:custGeom>
            <a:solidFill>
              <a:srgbClr val="EAF2EA"/>
            </a:solidFill>
            <a:ln w="9525">
              <a:noFill/>
              <a:round/>
              <a:headEnd/>
              <a:tailEnd/>
            </a:ln>
          </p:spPr>
          <p:txBody>
            <a:bodyPr/>
            <a:lstStyle/>
            <a:p>
              <a:endParaRPr lang="en-US"/>
            </a:p>
          </p:txBody>
        </p:sp>
        <p:sp>
          <p:nvSpPr>
            <p:cNvPr id="42036" name="Freeform 50"/>
            <p:cNvSpPr>
              <a:spLocks/>
            </p:cNvSpPr>
            <p:nvPr/>
          </p:nvSpPr>
          <p:spPr bwMode="auto">
            <a:xfrm>
              <a:off x="3798" y="2419"/>
              <a:ext cx="163" cy="130"/>
            </a:xfrm>
            <a:custGeom>
              <a:avLst/>
              <a:gdLst>
                <a:gd name="T0" fmla="*/ 90 w 490"/>
                <a:gd name="T1" fmla="*/ 129 h 388"/>
                <a:gd name="T2" fmla="*/ 106 w 490"/>
                <a:gd name="T3" fmla="*/ 127 h 388"/>
                <a:gd name="T4" fmla="*/ 120 w 490"/>
                <a:gd name="T5" fmla="*/ 122 h 388"/>
                <a:gd name="T6" fmla="*/ 133 w 490"/>
                <a:gd name="T7" fmla="*/ 115 h 388"/>
                <a:gd name="T8" fmla="*/ 144 w 490"/>
                <a:gd name="T9" fmla="*/ 106 h 388"/>
                <a:gd name="T10" fmla="*/ 153 w 490"/>
                <a:gd name="T11" fmla="*/ 96 h 388"/>
                <a:gd name="T12" fmla="*/ 159 w 490"/>
                <a:gd name="T13" fmla="*/ 84 h 388"/>
                <a:gd name="T14" fmla="*/ 163 w 490"/>
                <a:gd name="T15" fmla="*/ 72 h 388"/>
                <a:gd name="T16" fmla="*/ 163 w 490"/>
                <a:gd name="T17" fmla="*/ 58 h 388"/>
                <a:gd name="T18" fmla="*/ 159 w 490"/>
                <a:gd name="T19" fmla="*/ 46 h 388"/>
                <a:gd name="T20" fmla="*/ 153 w 490"/>
                <a:gd name="T21" fmla="*/ 34 h 388"/>
                <a:gd name="T22" fmla="*/ 144 w 490"/>
                <a:gd name="T23" fmla="*/ 24 h 388"/>
                <a:gd name="T24" fmla="*/ 133 w 490"/>
                <a:gd name="T25" fmla="*/ 15 h 388"/>
                <a:gd name="T26" fmla="*/ 120 w 490"/>
                <a:gd name="T27" fmla="*/ 8 h 388"/>
                <a:gd name="T28" fmla="*/ 106 w 490"/>
                <a:gd name="T29" fmla="*/ 3 h 388"/>
                <a:gd name="T30" fmla="*/ 90 w 490"/>
                <a:gd name="T31" fmla="*/ 0 h 388"/>
                <a:gd name="T32" fmla="*/ 73 w 490"/>
                <a:gd name="T33" fmla="*/ 0 h 388"/>
                <a:gd name="T34" fmla="*/ 57 w 490"/>
                <a:gd name="T35" fmla="*/ 3 h 388"/>
                <a:gd name="T36" fmla="*/ 43 w 490"/>
                <a:gd name="T37" fmla="*/ 8 h 388"/>
                <a:gd name="T38" fmla="*/ 30 w 490"/>
                <a:gd name="T39" fmla="*/ 15 h 388"/>
                <a:gd name="T40" fmla="*/ 19 w 490"/>
                <a:gd name="T41" fmla="*/ 24 h 388"/>
                <a:gd name="T42" fmla="*/ 10 w 490"/>
                <a:gd name="T43" fmla="*/ 34 h 388"/>
                <a:gd name="T44" fmla="*/ 4 w 490"/>
                <a:gd name="T45" fmla="*/ 46 h 388"/>
                <a:gd name="T46" fmla="*/ 0 w 490"/>
                <a:gd name="T47" fmla="*/ 58 h 388"/>
                <a:gd name="T48" fmla="*/ 0 w 490"/>
                <a:gd name="T49" fmla="*/ 72 h 388"/>
                <a:gd name="T50" fmla="*/ 4 w 490"/>
                <a:gd name="T51" fmla="*/ 84 h 388"/>
                <a:gd name="T52" fmla="*/ 10 w 490"/>
                <a:gd name="T53" fmla="*/ 96 h 388"/>
                <a:gd name="T54" fmla="*/ 19 w 490"/>
                <a:gd name="T55" fmla="*/ 106 h 388"/>
                <a:gd name="T56" fmla="*/ 30 w 490"/>
                <a:gd name="T57" fmla="*/ 115 h 388"/>
                <a:gd name="T58" fmla="*/ 43 w 490"/>
                <a:gd name="T59" fmla="*/ 122 h 388"/>
                <a:gd name="T60" fmla="*/ 57 w 490"/>
                <a:gd name="T61" fmla="*/ 127 h 388"/>
                <a:gd name="T62" fmla="*/ 73 w 490"/>
                <a:gd name="T63" fmla="*/ 129 h 3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0"/>
                <a:gd name="T97" fmla="*/ 0 h 388"/>
                <a:gd name="T98" fmla="*/ 490 w 490"/>
                <a:gd name="T99" fmla="*/ 388 h 3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0" h="388">
                  <a:moveTo>
                    <a:pt x="245" y="388"/>
                  </a:moveTo>
                  <a:lnTo>
                    <a:pt x="270" y="386"/>
                  </a:lnTo>
                  <a:lnTo>
                    <a:pt x="294" y="384"/>
                  </a:lnTo>
                  <a:lnTo>
                    <a:pt x="318" y="379"/>
                  </a:lnTo>
                  <a:lnTo>
                    <a:pt x="340" y="372"/>
                  </a:lnTo>
                  <a:lnTo>
                    <a:pt x="362" y="364"/>
                  </a:lnTo>
                  <a:lnTo>
                    <a:pt x="382" y="355"/>
                  </a:lnTo>
                  <a:lnTo>
                    <a:pt x="401" y="344"/>
                  </a:lnTo>
                  <a:lnTo>
                    <a:pt x="418" y="331"/>
                  </a:lnTo>
                  <a:lnTo>
                    <a:pt x="434" y="317"/>
                  </a:lnTo>
                  <a:lnTo>
                    <a:pt x="448" y="302"/>
                  </a:lnTo>
                  <a:lnTo>
                    <a:pt x="461" y="287"/>
                  </a:lnTo>
                  <a:lnTo>
                    <a:pt x="471" y="270"/>
                  </a:lnTo>
                  <a:lnTo>
                    <a:pt x="479" y="252"/>
                  </a:lnTo>
                  <a:lnTo>
                    <a:pt x="485" y="234"/>
                  </a:lnTo>
                  <a:lnTo>
                    <a:pt x="489" y="215"/>
                  </a:lnTo>
                  <a:lnTo>
                    <a:pt x="490" y="194"/>
                  </a:lnTo>
                  <a:lnTo>
                    <a:pt x="489" y="174"/>
                  </a:lnTo>
                  <a:lnTo>
                    <a:pt x="485" y="155"/>
                  </a:lnTo>
                  <a:lnTo>
                    <a:pt x="479" y="136"/>
                  </a:lnTo>
                  <a:lnTo>
                    <a:pt x="471" y="118"/>
                  </a:lnTo>
                  <a:lnTo>
                    <a:pt x="461" y="101"/>
                  </a:lnTo>
                  <a:lnTo>
                    <a:pt x="448" y="86"/>
                  </a:lnTo>
                  <a:lnTo>
                    <a:pt x="434" y="71"/>
                  </a:lnTo>
                  <a:lnTo>
                    <a:pt x="418" y="56"/>
                  </a:lnTo>
                  <a:lnTo>
                    <a:pt x="401" y="44"/>
                  </a:lnTo>
                  <a:lnTo>
                    <a:pt x="382" y="33"/>
                  </a:lnTo>
                  <a:lnTo>
                    <a:pt x="362" y="24"/>
                  </a:lnTo>
                  <a:lnTo>
                    <a:pt x="340" y="16"/>
                  </a:lnTo>
                  <a:lnTo>
                    <a:pt x="318" y="9"/>
                  </a:lnTo>
                  <a:lnTo>
                    <a:pt x="294" y="4"/>
                  </a:lnTo>
                  <a:lnTo>
                    <a:pt x="270" y="1"/>
                  </a:lnTo>
                  <a:lnTo>
                    <a:pt x="245" y="0"/>
                  </a:lnTo>
                  <a:lnTo>
                    <a:pt x="220" y="1"/>
                  </a:lnTo>
                  <a:lnTo>
                    <a:pt x="195" y="4"/>
                  </a:lnTo>
                  <a:lnTo>
                    <a:pt x="172" y="9"/>
                  </a:lnTo>
                  <a:lnTo>
                    <a:pt x="149" y="16"/>
                  </a:lnTo>
                  <a:lnTo>
                    <a:pt x="128" y="24"/>
                  </a:lnTo>
                  <a:lnTo>
                    <a:pt x="108" y="33"/>
                  </a:lnTo>
                  <a:lnTo>
                    <a:pt x="89" y="44"/>
                  </a:lnTo>
                  <a:lnTo>
                    <a:pt x="72" y="56"/>
                  </a:lnTo>
                  <a:lnTo>
                    <a:pt x="56" y="71"/>
                  </a:lnTo>
                  <a:lnTo>
                    <a:pt x="41" y="86"/>
                  </a:lnTo>
                  <a:lnTo>
                    <a:pt x="29" y="101"/>
                  </a:lnTo>
                  <a:lnTo>
                    <a:pt x="19" y="118"/>
                  </a:lnTo>
                  <a:lnTo>
                    <a:pt x="11" y="136"/>
                  </a:lnTo>
                  <a:lnTo>
                    <a:pt x="4" y="155"/>
                  </a:lnTo>
                  <a:lnTo>
                    <a:pt x="1" y="174"/>
                  </a:lnTo>
                  <a:lnTo>
                    <a:pt x="0" y="194"/>
                  </a:lnTo>
                  <a:lnTo>
                    <a:pt x="1" y="215"/>
                  </a:lnTo>
                  <a:lnTo>
                    <a:pt x="4" y="234"/>
                  </a:lnTo>
                  <a:lnTo>
                    <a:pt x="11" y="252"/>
                  </a:lnTo>
                  <a:lnTo>
                    <a:pt x="19" y="270"/>
                  </a:lnTo>
                  <a:lnTo>
                    <a:pt x="29" y="287"/>
                  </a:lnTo>
                  <a:lnTo>
                    <a:pt x="41" y="302"/>
                  </a:lnTo>
                  <a:lnTo>
                    <a:pt x="56" y="317"/>
                  </a:lnTo>
                  <a:lnTo>
                    <a:pt x="72" y="331"/>
                  </a:lnTo>
                  <a:lnTo>
                    <a:pt x="89" y="344"/>
                  </a:lnTo>
                  <a:lnTo>
                    <a:pt x="108" y="355"/>
                  </a:lnTo>
                  <a:lnTo>
                    <a:pt x="128" y="364"/>
                  </a:lnTo>
                  <a:lnTo>
                    <a:pt x="149" y="372"/>
                  </a:lnTo>
                  <a:lnTo>
                    <a:pt x="172" y="379"/>
                  </a:lnTo>
                  <a:lnTo>
                    <a:pt x="195" y="384"/>
                  </a:lnTo>
                  <a:lnTo>
                    <a:pt x="220" y="386"/>
                  </a:lnTo>
                  <a:lnTo>
                    <a:pt x="245" y="388"/>
                  </a:lnTo>
                  <a:close/>
                </a:path>
              </a:pathLst>
            </a:custGeom>
            <a:solidFill>
              <a:srgbClr val="EFF7EF"/>
            </a:solidFill>
            <a:ln w="9525">
              <a:noFill/>
              <a:round/>
              <a:headEnd/>
              <a:tailEnd/>
            </a:ln>
          </p:spPr>
          <p:txBody>
            <a:bodyPr/>
            <a:lstStyle/>
            <a:p>
              <a:endParaRPr lang="en-US"/>
            </a:p>
          </p:txBody>
        </p:sp>
        <p:sp>
          <p:nvSpPr>
            <p:cNvPr id="42037" name="Freeform 51"/>
            <p:cNvSpPr>
              <a:spLocks/>
            </p:cNvSpPr>
            <p:nvPr/>
          </p:nvSpPr>
          <p:spPr bwMode="auto">
            <a:xfrm>
              <a:off x="3800" y="2421"/>
              <a:ext cx="160" cy="126"/>
            </a:xfrm>
            <a:custGeom>
              <a:avLst/>
              <a:gdLst>
                <a:gd name="T0" fmla="*/ 88 w 480"/>
                <a:gd name="T1" fmla="*/ 126 h 378"/>
                <a:gd name="T2" fmla="*/ 104 w 480"/>
                <a:gd name="T3" fmla="*/ 123 h 378"/>
                <a:gd name="T4" fmla="*/ 118 w 480"/>
                <a:gd name="T5" fmla="*/ 119 h 378"/>
                <a:gd name="T6" fmla="*/ 131 w 480"/>
                <a:gd name="T7" fmla="*/ 112 h 378"/>
                <a:gd name="T8" fmla="*/ 142 w 480"/>
                <a:gd name="T9" fmla="*/ 103 h 378"/>
                <a:gd name="T10" fmla="*/ 150 w 480"/>
                <a:gd name="T11" fmla="*/ 93 h 378"/>
                <a:gd name="T12" fmla="*/ 156 w 480"/>
                <a:gd name="T13" fmla="*/ 82 h 378"/>
                <a:gd name="T14" fmla="*/ 160 w 480"/>
                <a:gd name="T15" fmla="*/ 70 h 378"/>
                <a:gd name="T16" fmla="*/ 160 w 480"/>
                <a:gd name="T17" fmla="*/ 57 h 378"/>
                <a:gd name="T18" fmla="*/ 156 w 480"/>
                <a:gd name="T19" fmla="*/ 44 h 378"/>
                <a:gd name="T20" fmla="*/ 150 w 480"/>
                <a:gd name="T21" fmla="*/ 33 h 378"/>
                <a:gd name="T22" fmla="*/ 142 w 480"/>
                <a:gd name="T23" fmla="*/ 23 h 378"/>
                <a:gd name="T24" fmla="*/ 131 w 480"/>
                <a:gd name="T25" fmla="*/ 14 h 378"/>
                <a:gd name="T26" fmla="*/ 118 w 480"/>
                <a:gd name="T27" fmla="*/ 7 h 378"/>
                <a:gd name="T28" fmla="*/ 104 w 480"/>
                <a:gd name="T29" fmla="*/ 3 h 378"/>
                <a:gd name="T30" fmla="*/ 88 w 480"/>
                <a:gd name="T31" fmla="*/ 0 h 378"/>
                <a:gd name="T32" fmla="*/ 72 w 480"/>
                <a:gd name="T33" fmla="*/ 0 h 378"/>
                <a:gd name="T34" fmla="*/ 56 w 480"/>
                <a:gd name="T35" fmla="*/ 3 h 378"/>
                <a:gd name="T36" fmla="*/ 42 w 480"/>
                <a:gd name="T37" fmla="*/ 7 h 378"/>
                <a:gd name="T38" fmla="*/ 29 w 480"/>
                <a:gd name="T39" fmla="*/ 14 h 378"/>
                <a:gd name="T40" fmla="*/ 19 w 480"/>
                <a:gd name="T41" fmla="*/ 23 h 378"/>
                <a:gd name="T42" fmla="*/ 10 w 480"/>
                <a:gd name="T43" fmla="*/ 33 h 378"/>
                <a:gd name="T44" fmla="*/ 4 w 480"/>
                <a:gd name="T45" fmla="*/ 44 h 378"/>
                <a:gd name="T46" fmla="*/ 1 w 480"/>
                <a:gd name="T47" fmla="*/ 57 h 378"/>
                <a:gd name="T48" fmla="*/ 1 w 480"/>
                <a:gd name="T49" fmla="*/ 70 h 378"/>
                <a:gd name="T50" fmla="*/ 4 w 480"/>
                <a:gd name="T51" fmla="*/ 82 h 378"/>
                <a:gd name="T52" fmla="*/ 10 w 480"/>
                <a:gd name="T53" fmla="*/ 93 h 378"/>
                <a:gd name="T54" fmla="*/ 19 w 480"/>
                <a:gd name="T55" fmla="*/ 103 h 378"/>
                <a:gd name="T56" fmla="*/ 29 w 480"/>
                <a:gd name="T57" fmla="*/ 112 h 378"/>
                <a:gd name="T58" fmla="*/ 42 w 480"/>
                <a:gd name="T59" fmla="*/ 119 h 378"/>
                <a:gd name="T60" fmla="*/ 56 w 480"/>
                <a:gd name="T61" fmla="*/ 123 h 378"/>
                <a:gd name="T62" fmla="*/ 72 w 480"/>
                <a:gd name="T63" fmla="*/ 126 h 3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0"/>
                <a:gd name="T97" fmla="*/ 0 h 378"/>
                <a:gd name="T98" fmla="*/ 480 w 480"/>
                <a:gd name="T99" fmla="*/ 378 h 37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0" h="378">
                  <a:moveTo>
                    <a:pt x="240" y="378"/>
                  </a:moveTo>
                  <a:lnTo>
                    <a:pt x="265" y="377"/>
                  </a:lnTo>
                  <a:lnTo>
                    <a:pt x="288" y="375"/>
                  </a:lnTo>
                  <a:lnTo>
                    <a:pt x="312" y="369"/>
                  </a:lnTo>
                  <a:lnTo>
                    <a:pt x="333" y="363"/>
                  </a:lnTo>
                  <a:lnTo>
                    <a:pt x="355" y="356"/>
                  </a:lnTo>
                  <a:lnTo>
                    <a:pt x="375" y="346"/>
                  </a:lnTo>
                  <a:lnTo>
                    <a:pt x="393" y="335"/>
                  </a:lnTo>
                  <a:lnTo>
                    <a:pt x="410" y="323"/>
                  </a:lnTo>
                  <a:lnTo>
                    <a:pt x="425" y="310"/>
                  </a:lnTo>
                  <a:lnTo>
                    <a:pt x="439" y="295"/>
                  </a:lnTo>
                  <a:lnTo>
                    <a:pt x="451" y="279"/>
                  </a:lnTo>
                  <a:lnTo>
                    <a:pt x="461" y="262"/>
                  </a:lnTo>
                  <a:lnTo>
                    <a:pt x="469" y="246"/>
                  </a:lnTo>
                  <a:lnTo>
                    <a:pt x="476" y="228"/>
                  </a:lnTo>
                  <a:lnTo>
                    <a:pt x="479" y="209"/>
                  </a:lnTo>
                  <a:lnTo>
                    <a:pt x="480" y="189"/>
                  </a:lnTo>
                  <a:lnTo>
                    <a:pt x="479" y="170"/>
                  </a:lnTo>
                  <a:lnTo>
                    <a:pt x="476" y="151"/>
                  </a:lnTo>
                  <a:lnTo>
                    <a:pt x="469" y="132"/>
                  </a:lnTo>
                  <a:lnTo>
                    <a:pt x="461" y="115"/>
                  </a:lnTo>
                  <a:lnTo>
                    <a:pt x="451" y="99"/>
                  </a:lnTo>
                  <a:lnTo>
                    <a:pt x="439" y="83"/>
                  </a:lnTo>
                  <a:lnTo>
                    <a:pt x="425" y="68"/>
                  </a:lnTo>
                  <a:lnTo>
                    <a:pt x="410" y="55"/>
                  </a:lnTo>
                  <a:lnTo>
                    <a:pt x="393" y="42"/>
                  </a:lnTo>
                  <a:lnTo>
                    <a:pt x="375" y="32"/>
                  </a:lnTo>
                  <a:lnTo>
                    <a:pt x="355" y="22"/>
                  </a:lnTo>
                  <a:lnTo>
                    <a:pt x="333" y="14"/>
                  </a:lnTo>
                  <a:lnTo>
                    <a:pt x="312" y="9"/>
                  </a:lnTo>
                  <a:lnTo>
                    <a:pt x="288" y="3"/>
                  </a:lnTo>
                  <a:lnTo>
                    <a:pt x="265" y="1"/>
                  </a:lnTo>
                  <a:lnTo>
                    <a:pt x="240" y="0"/>
                  </a:lnTo>
                  <a:lnTo>
                    <a:pt x="215" y="1"/>
                  </a:lnTo>
                  <a:lnTo>
                    <a:pt x="192" y="3"/>
                  </a:lnTo>
                  <a:lnTo>
                    <a:pt x="169" y="9"/>
                  </a:lnTo>
                  <a:lnTo>
                    <a:pt x="147" y="14"/>
                  </a:lnTo>
                  <a:lnTo>
                    <a:pt x="125" y="22"/>
                  </a:lnTo>
                  <a:lnTo>
                    <a:pt x="106" y="32"/>
                  </a:lnTo>
                  <a:lnTo>
                    <a:pt x="87" y="42"/>
                  </a:lnTo>
                  <a:lnTo>
                    <a:pt x="70" y="55"/>
                  </a:lnTo>
                  <a:lnTo>
                    <a:pt x="56" y="68"/>
                  </a:lnTo>
                  <a:lnTo>
                    <a:pt x="41" y="83"/>
                  </a:lnTo>
                  <a:lnTo>
                    <a:pt x="30" y="99"/>
                  </a:lnTo>
                  <a:lnTo>
                    <a:pt x="20" y="115"/>
                  </a:lnTo>
                  <a:lnTo>
                    <a:pt x="12" y="132"/>
                  </a:lnTo>
                  <a:lnTo>
                    <a:pt x="5" y="151"/>
                  </a:lnTo>
                  <a:lnTo>
                    <a:pt x="2" y="170"/>
                  </a:lnTo>
                  <a:lnTo>
                    <a:pt x="0" y="189"/>
                  </a:lnTo>
                  <a:lnTo>
                    <a:pt x="2" y="209"/>
                  </a:lnTo>
                  <a:lnTo>
                    <a:pt x="5" y="228"/>
                  </a:lnTo>
                  <a:lnTo>
                    <a:pt x="12" y="246"/>
                  </a:lnTo>
                  <a:lnTo>
                    <a:pt x="20" y="262"/>
                  </a:lnTo>
                  <a:lnTo>
                    <a:pt x="30" y="279"/>
                  </a:lnTo>
                  <a:lnTo>
                    <a:pt x="41" y="295"/>
                  </a:lnTo>
                  <a:lnTo>
                    <a:pt x="56" y="310"/>
                  </a:lnTo>
                  <a:lnTo>
                    <a:pt x="70" y="323"/>
                  </a:lnTo>
                  <a:lnTo>
                    <a:pt x="87" y="335"/>
                  </a:lnTo>
                  <a:lnTo>
                    <a:pt x="106" y="346"/>
                  </a:lnTo>
                  <a:lnTo>
                    <a:pt x="125" y="356"/>
                  </a:lnTo>
                  <a:lnTo>
                    <a:pt x="147" y="363"/>
                  </a:lnTo>
                  <a:lnTo>
                    <a:pt x="169" y="369"/>
                  </a:lnTo>
                  <a:lnTo>
                    <a:pt x="192" y="375"/>
                  </a:lnTo>
                  <a:lnTo>
                    <a:pt x="215" y="377"/>
                  </a:lnTo>
                  <a:lnTo>
                    <a:pt x="240" y="378"/>
                  </a:lnTo>
                  <a:close/>
                </a:path>
              </a:pathLst>
            </a:custGeom>
            <a:solidFill>
              <a:srgbClr val="F9FCF9"/>
            </a:solidFill>
            <a:ln w="9525">
              <a:noFill/>
              <a:round/>
              <a:headEnd/>
              <a:tailEnd/>
            </a:ln>
          </p:spPr>
          <p:txBody>
            <a:bodyPr/>
            <a:lstStyle/>
            <a:p>
              <a:endParaRPr lang="en-US"/>
            </a:p>
          </p:txBody>
        </p:sp>
        <p:sp>
          <p:nvSpPr>
            <p:cNvPr id="42038" name="Freeform 52"/>
            <p:cNvSpPr>
              <a:spLocks/>
            </p:cNvSpPr>
            <p:nvPr/>
          </p:nvSpPr>
          <p:spPr bwMode="auto">
            <a:xfrm>
              <a:off x="3801" y="2422"/>
              <a:ext cx="157" cy="124"/>
            </a:xfrm>
            <a:custGeom>
              <a:avLst/>
              <a:gdLst>
                <a:gd name="T0" fmla="*/ 86 w 470"/>
                <a:gd name="T1" fmla="*/ 124 h 372"/>
                <a:gd name="T2" fmla="*/ 102 w 470"/>
                <a:gd name="T3" fmla="*/ 121 h 372"/>
                <a:gd name="T4" fmla="*/ 116 w 470"/>
                <a:gd name="T5" fmla="*/ 116 h 372"/>
                <a:gd name="T6" fmla="*/ 128 w 470"/>
                <a:gd name="T7" fmla="*/ 110 h 372"/>
                <a:gd name="T8" fmla="*/ 139 w 470"/>
                <a:gd name="T9" fmla="*/ 101 h 372"/>
                <a:gd name="T10" fmla="*/ 148 w 470"/>
                <a:gd name="T11" fmla="*/ 92 h 372"/>
                <a:gd name="T12" fmla="*/ 154 w 470"/>
                <a:gd name="T13" fmla="*/ 80 h 372"/>
                <a:gd name="T14" fmla="*/ 157 w 470"/>
                <a:gd name="T15" fmla="*/ 69 h 372"/>
                <a:gd name="T16" fmla="*/ 157 w 470"/>
                <a:gd name="T17" fmla="*/ 56 h 372"/>
                <a:gd name="T18" fmla="*/ 154 w 470"/>
                <a:gd name="T19" fmla="*/ 44 h 372"/>
                <a:gd name="T20" fmla="*/ 148 w 470"/>
                <a:gd name="T21" fmla="*/ 33 h 372"/>
                <a:gd name="T22" fmla="*/ 139 w 470"/>
                <a:gd name="T23" fmla="*/ 22 h 372"/>
                <a:gd name="T24" fmla="*/ 128 w 470"/>
                <a:gd name="T25" fmla="*/ 14 h 372"/>
                <a:gd name="T26" fmla="*/ 116 w 470"/>
                <a:gd name="T27" fmla="*/ 8 h 372"/>
                <a:gd name="T28" fmla="*/ 102 w 470"/>
                <a:gd name="T29" fmla="*/ 3 h 372"/>
                <a:gd name="T30" fmla="*/ 86 w 470"/>
                <a:gd name="T31" fmla="*/ 0 h 372"/>
                <a:gd name="T32" fmla="*/ 70 w 470"/>
                <a:gd name="T33" fmla="*/ 0 h 372"/>
                <a:gd name="T34" fmla="*/ 55 w 470"/>
                <a:gd name="T35" fmla="*/ 3 h 372"/>
                <a:gd name="T36" fmla="*/ 41 w 470"/>
                <a:gd name="T37" fmla="*/ 8 h 372"/>
                <a:gd name="T38" fmla="*/ 28 w 470"/>
                <a:gd name="T39" fmla="*/ 14 h 372"/>
                <a:gd name="T40" fmla="*/ 18 w 470"/>
                <a:gd name="T41" fmla="*/ 22 h 372"/>
                <a:gd name="T42" fmla="*/ 9 w 470"/>
                <a:gd name="T43" fmla="*/ 33 h 372"/>
                <a:gd name="T44" fmla="*/ 3 w 470"/>
                <a:gd name="T45" fmla="*/ 44 h 372"/>
                <a:gd name="T46" fmla="*/ 0 w 470"/>
                <a:gd name="T47" fmla="*/ 56 h 372"/>
                <a:gd name="T48" fmla="*/ 0 w 470"/>
                <a:gd name="T49" fmla="*/ 69 h 372"/>
                <a:gd name="T50" fmla="*/ 3 w 470"/>
                <a:gd name="T51" fmla="*/ 80 h 372"/>
                <a:gd name="T52" fmla="*/ 9 w 470"/>
                <a:gd name="T53" fmla="*/ 92 h 372"/>
                <a:gd name="T54" fmla="*/ 18 w 470"/>
                <a:gd name="T55" fmla="*/ 101 h 372"/>
                <a:gd name="T56" fmla="*/ 28 w 470"/>
                <a:gd name="T57" fmla="*/ 110 h 372"/>
                <a:gd name="T58" fmla="*/ 41 w 470"/>
                <a:gd name="T59" fmla="*/ 116 h 372"/>
                <a:gd name="T60" fmla="*/ 55 w 470"/>
                <a:gd name="T61" fmla="*/ 121 h 372"/>
                <a:gd name="T62" fmla="*/ 70 w 470"/>
                <a:gd name="T63" fmla="*/ 124 h 3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0"/>
                <a:gd name="T97" fmla="*/ 0 h 372"/>
                <a:gd name="T98" fmla="*/ 470 w 470"/>
                <a:gd name="T99" fmla="*/ 372 h 3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0" h="372">
                  <a:moveTo>
                    <a:pt x="235" y="372"/>
                  </a:moveTo>
                  <a:lnTo>
                    <a:pt x="258" y="371"/>
                  </a:lnTo>
                  <a:lnTo>
                    <a:pt x="282" y="368"/>
                  </a:lnTo>
                  <a:lnTo>
                    <a:pt x="305" y="364"/>
                  </a:lnTo>
                  <a:lnTo>
                    <a:pt x="327" y="357"/>
                  </a:lnTo>
                  <a:lnTo>
                    <a:pt x="347" y="349"/>
                  </a:lnTo>
                  <a:lnTo>
                    <a:pt x="366" y="340"/>
                  </a:lnTo>
                  <a:lnTo>
                    <a:pt x="384" y="329"/>
                  </a:lnTo>
                  <a:lnTo>
                    <a:pt x="401" y="318"/>
                  </a:lnTo>
                  <a:lnTo>
                    <a:pt x="416" y="304"/>
                  </a:lnTo>
                  <a:lnTo>
                    <a:pt x="429" y="290"/>
                  </a:lnTo>
                  <a:lnTo>
                    <a:pt x="442" y="275"/>
                  </a:lnTo>
                  <a:lnTo>
                    <a:pt x="452" y="258"/>
                  </a:lnTo>
                  <a:lnTo>
                    <a:pt x="460" y="241"/>
                  </a:lnTo>
                  <a:lnTo>
                    <a:pt x="465" y="224"/>
                  </a:lnTo>
                  <a:lnTo>
                    <a:pt x="469" y="206"/>
                  </a:lnTo>
                  <a:lnTo>
                    <a:pt x="470" y="186"/>
                  </a:lnTo>
                  <a:lnTo>
                    <a:pt x="469" y="167"/>
                  </a:lnTo>
                  <a:lnTo>
                    <a:pt x="465" y="148"/>
                  </a:lnTo>
                  <a:lnTo>
                    <a:pt x="460" y="131"/>
                  </a:lnTo>
                  <a:lnTo>
                    <a:pt x="452" y="113"/>
                  </a:lnTo>
                  <a:lnTo>
                    <a:pt x="442" y="98"/>
                  </a:lnTo>
                  <a:lnTo>
                    <a:pt x="429" y="82"/>
                  </a:lnTo>
                  <a:lnTo>
                    <a:pt x="416" y="67"/>
                  </a:lnTo>
                  <a:lnTo>
                    <a:pt x="401" y="54"/>
                  </a:lnTo>
                  <a:lnTo>
                    <a:pt x="384" y="43"/>
                  </a:lnTo>
                  <a:lnTo>
                    <a:pt x="366" y="32"/>
                  </a:lnTo>
                  <a:lnTo>
                    <a:pt x="347" y="23"/>
                  </a:lnTo>
                  <a:lnTo>
                    <a:pt x="327" y="15"/>
                  </a:lnTo>
                  <a:lnTo>
                    <a:pt x="305" y="8"/>
                  </a:lnTo>
                  <a:lnTo>
                    <a:pt x="282" y="3"/>
                  </a:lnTo>
                  <a:lnTo>
                    <a:pt x="258" y="1"/>
                  </a:lnTo>
                  <a:lnTo>
                    <a:pt x="235" y="0"/>
                  </a:lnTo>
                  <a:lnTo>
                    <a:pt x="211" y="1"/>
                  </a:lnTo>
                  <a:lnTo>
                    <a:pt x="188" y="3"/>
                  </a:lnTo>
                  <a:lnTo>
                    <a:pt x="165" y="8"/>
                  </a:lnTo>
                  <a:lnTo>
                    <a:pt x="144" y="15"/>
                  </a:lnTo>
                  <a:lnTo>
                    <a:pt x="124" y="23"/>
                  </a:lnTo>
                  <a:lnTo>
                    <a:pt x="103" y="32"/>
                  </a:lnTo>
                  <a:lnTo>
                    <a:pt x="85" y="43"/>
                  </a:lnTo>
                  <a:lnTo>
                    <a:pt x="69" y="54"/>
                  </a:lnTo>
                  <a:lnTo>
                    <a:pt x="54" y="67"/>
                  </a:lnTo>
                  <a:lnTo>
                    <a:pt x="40" y="82"/>
                  </a:lnTo>
                  <a:lnTo>
                    <a:pt x="28" y="98"/>
                  </a:lnTo>
                  <a:lnTo>
                    <a:pt x="18" y="113"/>
                  </a:lnTo>
                  <a:lnTo>
                    <a:pt x="10" y="131"/>
                  </a:lnTo>
                  <a:lnTo>
                    <a:pt x="4" y="148"/>
                  </a:lnTo>
                  <a:lnTo>
                    <a:pt x="1" y="167"/>
                  </a:lnTo>
                  <a:lnTo>
                    <a:pt x="0" y="186"/>
                  </a:lnTo>
                  <a:lnTo>
                    <a:pt x="1" y="206"/>
                  </a:lnTo>
                  <a:lnTo>
                    <a:pt x="4" y="224"/>
                  </a:lnTo>
                  <a:lnTo>
                    <a:pt x="10" y="241"/>
                  </a:lnTo>
                  <a:lnTo>
                    <a:pt x="18" y="258"/>
                  </a:lnTo>
                  <a:lnTo>
                    <a:pt x="28" y="275"/>
                  </a:lnTo>
                  <a:lnTo>
                    <a:pt x="40" y="290"/>
                  </a:lnTo>
                  <a:lnTo>
                    <a:pt x="54" y="304"/>
                  </a:lnTo>
                  <a:lnTo>
                    <a:pt x="69" y="318"/>
                  </a:lnTo>
                  <a:lnTo>
                    <a:pt x="85" y="329"/>
                  </a:lnTo>
                  <a:lnTo>
                    <a:pt x="103" y="340"/>
                  </a:lnTo>
                  <a:lnTo>
                    <a:pt x="124" y="349"/>
                  </a:lnTo>
                  <a:lnTo>
                    <a:pt x="144" y="357"/>
                  </a:lnTo>
                  <a:lnTo>
                    <a:pt x="165" y="364"/>
                  </a:lnTo>
                  <a:lnTo>
                    <a:pt x="188" y="368"/>
                  </a:lnTo>
                  <a:lnTo>
                    <a:pt x="211" y="371"/>
                  </a:lnTo>
                  <a:lnTo>
                    <a:pt x="235" y="372"/>
                  </a:lnTo>
                  <a:close/>
                </a:path>
              </a:pathLst>
            </a:custGeom>
            <a:solidFill>
              <a:srgbClr val="FFFFFF"/>
            </a:solidFill>
            <a:ln w="9525">
              <a:noFill/>
              <a:round/>
              <a:headEnd/>
              <a:tailEnd/>
            </a:ln>
          </p:spPr>
          <p:txBody>
            <a:bodyPr/>
            <a:lstStyle/>
            <a:p>
              <a:endParaRPr lang="en-US"/>
            </a:p>
          </p:txBody>
        </p:sp>
        <p:sp>
          <p:nvSpPr>
            <p:cNvPr id="42039" name="Freeform 53"/>
            <p:cNvSpPr>
              <a:spLocks/>
            </p:cNvSpPr>
            <p:nvPr/>
          </p:nvSpPr>
          <p:spPr bwMode="auto">
            <a:xfrm>
              <a:off x="3917" y="2382"/>
              <a:ext cx="193" cy="153"/>
            </a:xfrm>
            <a:custGeom>
              <a:avLst/>
              <a:gdLst>
                <a:gd name="T0" fmla="*/ 107 w 579"/>
                <a:gd name="T1" fmla="*/ 153 h 458"/>
                <a:gd name="T2" fmla="*/ 125 w 579"/>
                <a:gd name="T3" fmla="*/ 150 h 458"/>
                <a:gd name="T4" fmla="*/ 143 w 579"/>
                <a:gd name="T5" fmla="*/ 144 h 458"/>
                <a:gd name="T6" fmla="*/ 158 w 579"/>
                <a:gd name="T7" fmla="*/ 135 h 458"/>
                <a:gd name="T8" fmla="*/ 171 w 579"/>
                <a:gd name="T9" fmla="*/ 125 h 458"/>
                <a:gd name="T10" fmla="*/ 181 w 579"/>
                <a:gd name="T11" fmla="*/ 113 h 458"/>
                <a:gd name="T12" fmla="*/ 189 w 579"/>
                <a:gd name="T13" fmla="*/ 99 h 458"/>
                <a:gd name="T14" fmla="*/ 193 w 579"/>
                <a:gd name="T15" fmla="*/ 85 h 458"/>
                <a:gd name="T16" fmla="*/ 193 w 579"/>
                <a:gd name="T17" fmla="*/ 68 h 458"/>
                <a:gd name="T18" fmla="*/ 189 w 579"/>
                <a:gd name="T19" fmla="*/ 54 h 458"/>
                <a:gd name="T20" fmla="*/ 181 w 579"/>
                <a:gd name="T21" fmla="*/ 40 h 458"/>
                <a:gd name="T22" fmla="*/ 171 w 579"/>
                <a:gd name="T23" fmla="*/ 28 h 458"/>
                <a:gd name="T24" fmla="*/ 158 w 579"/>
                <a:gd name="T25" fmla="*/ 17 h 458"/>
                <a:gd name="T26" fmla="*/ 143 w 579"/>
                <a:gd name="T27" fmla="*/ 9 h 458"/>
                <a:gd name="T28" fmla="*/ 125 w 579"/>
                <a:gd name="T29" fmla="*/ 3 h 458"/>
                <a:gd name="T30" fmla="*/ 107 w 579"/>
                <a:gd name="T31" fmla="*/ 0 h 458"/>
                <a:gd name="T32" fmla="*/ 87 w 579"/>
                <a:gd name="T33" fmla="*/ 0 h 458"/>
                <a:gd name="T34" fmla="*/ 68 w 579"/>
                <a:gd name="T35" fmla="*/ 3 h 458"/>
                <a:gd name="T36" fmla="*/ 51 w 579"/>
                <a:gd name="T37" fmla="*/ 9 h 458"/>
                <a:gd name="T38" fmla="*/ 35 w 579"/>
                <a:gd name="T39" fmla="*/ 17 h 458"/>
                <a:gd name="T40" fmla="*/ 22 w 579"/>
                <a:gd name="T41" fmla="*/ 28 h 458"/>
                <a:gd name="T42" fmla="*/ 12 w 579"/>
                <a:gd name="T43" fmla="*/ 40 h 458"/>
                <a:gd name="T44" fmla="*/ 5 w 579"/>
                <a:gd name="T45" fmla="*/ 54 h 458"/>
                <a:gd name="T46" fmla="*/ 0 w 579"/>
                <a:gd name="T47" fmla="*/ 68 h 458"/>
                <a:gd name="T48" fmla="*/ 0 w 579"/>
                <a:gd name="T49" fmla="*/ 85 h 458"/>
                <a:gd name="T50" fmla="*/ 5 w 579"/>
                <a:gd name="T51" fmla="*/ 99 h 458"/>
                <a:gd name="T52" fmla="*/ 12 w 579"/>
                <a:gd name="T53" fmla="*/ 113 h 458"/>
                <a:gd name="T54" fmla="*/ 22 w 579"/>
                <a:gd name="T55" fmla="*/ 125 h 458"/>
                <a:gd name="T56" fmla="*/ 35 w 579"/>
                <a:gd name="T57" fmla="*/ 135 h 458"/>
                <a:gd name="T58" fmla="*/ 51 w 579"/>
                <a:gd name="T59" fmla="*/ 144 h 458"/>
                <a:gd name="T60" fmla="*/ 68 w 579"/>
                <a:gd name="T61" fmla="*/ 150 h 458"/>
                <a:gd name="T62" fmla="*/ 87 w 579"/>
                <a:gd name="T63" fmla="*/ 153 h 4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9"/>
                <a:gd name="T97" fmla="*/ 0 h 458"/>
                <a:gd name="T98" fmla="*/ 579 w 579"/>
                <a:gd name="T99" fmla="*/ 458 h 4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9" h="458">
                  <a:moveTo>
                    <a:pt x="290" y="458"/>
                  </a:moveTo>
                  <a:lnTo>
                    <a:pt x="320" y="457"/>
                  </a:lnTo>
                  <a:lnTo>
                    <a:pt x="349" y="454"/>
                  </a:lnTo>
                  <a:lnTo>
                    <a:pt x="376" y="448"/>
                  </a:lnTo>
                  <a:lnTo>
                    <a:pt x="403" y="440"/>
                  </a:lnTo>
                  <a:lnTo>
                    <a:pt x="429" y="430"/>
                  </a:lnTo>
                  <a:lnTo>
                    <a:pt x="452" y="419"/>
                  </a:lnTo>
                  <a:lnTo>
                    <a:pt x="475" y="405"/>
                  </a:lnTo>
                  <a:lnTo>
                    <a:pt x="495" y="391"/>
                  </a:lnTo>
                  <a:lnTo>
                    <a:pt x="513" y="374"/>
                  </a:lnTo>
                  <a:lnTo>
                    <a:pt x="530" y="357"/>
                  </a:lnTo>
                  <a:lnTo>
                    <a:pt x="544" y="338"/>
                  </a:lnTo>
                  <a:lnTo>
                    <a:pt x="557" y="318"/>
                  </a:lnTo>
                  <a:lnTo>
                    <a:pt x="566" y="296"/>
                  </a:lnTo>
                  <a:lnTo>
                    <a:pt x="574" y="275"/>
                  </a:lnTo>
                  <a:lnTo>
                    <a:pt x="578" y="253"/>
                  </a:lnTo>
                  <a:lnTo>
                    <a:pt x="579" y="229"/>
                  </a:lnTo>
                  <a:lnTo>
                    <a:pt x="578" y="205"/>
                  </a:lnTo>
                  <a:lnTo>
                    <a:pt x="574" y="183"/>
                  </a:lnTo>
                  <a:lnTo>
                    <a:pt x="566" y="161"/>
                  </a:lnTo>
                  <a:lnTo>
                    <a:pt x="557" y="139"/>
                  </a:lnTo>
                  <a:lnTo>
                    <a:pt x="544" y="120"/>
                  </a:lnTo>
                  <a:lnTo>
                    <a:pt x="530" y="101"/>
                  </a:lnTo>
                  <a:lnTo>
                    <a:pt x="513" y="83"/>
                  </a:lnTo>
                  <a:lnTo>
                    <a:pt x="495" y="67"/>
                  </a:lnTo>
                  <a:lnTo>
                    <a:pt x="475" y="52"/>
                  </a:lnTo>
                  <a:lnTo>
                    <a:pt x="452" y="39"/>
                  </a:lnTo>
                  <a:lnTo>
                    <a:pt x="429" y="28"/>
                  </a:lnTo>
                  <a:lnTo>
                    <a:pt x="403" y="18"/>
                  </a:lnTo>
                  <a:lnTo>
                    <a:pt x="376" y="10"/>
                  </a:lnTo>
                  <a:lnTo>
                    <a:pt x="349" y="4"/>
                  </a:lnTo>
                  <a:lnTo>
                    <a:pt x="320" y="1"/>
                  </a:lnTo>
                  <a:lnTo>
                    <a:pt x="290" y="0"/>
                  </a:lnTo>
                  <a:lnTo>
                    <a:pt x="261" y="1"/>
                  </a:lnTo>
                  <a:lnTo>
                    <a:pt x="232" y="4"/>
                  </a:lnTo>
                  <a:lnTo>
                    <a:pt x="204" y="10"/>
                  </a:lnTo>
                  <a:lnTo>
                    <a:pt x="177" y="18"/>
                  </a:lnTo>
                  <a:lnTo>
                    <a:pt x="152" y="28"/>
                  </a:lnTo>
                  <a:lnTo>
                    <a:pt x="128" y="39"/>
                  </a:lnTo>
                  <a:lnTo>
                    <a:pt x="106" y="52"/>
                  </a:lnTo>
                  <a:lnTo>
                    <a:pt x="85" y="67"/>
                  </a:lnTo>
                  <a:lnTo>
                    <a:pt x="67" y="83"/>
                  </a:lnTo>
                  <a:lnTo>
                    <a:pt x="50" y="101"/>
                  </a:lnTo>
                  <a:lnTo>
                    <a:pt x="35" y="120"/>
                  </a:lnTo>
                  <a:lnTo>
                    <a:pt x="23" y="139"/>
                  </a:lnTo>
                  <a:lnTo>
                    <a:pt x="14" y="161"/>
                  </a:lnTo>
                  <a:lnTo>
                    <a:pt x="6" y="183"/>
                  </a:lnTo>
                  <a:lnTo>
                    <a:pt x="1" y="205"/>
                  </a:lnTo>
                  <a:lnTo>
                    <a:pt x="0" y="229"/>
                  </a:lnTo>
                  <a:lnTo>
                    <a:pt x="1" y="253"/>
                  </a:lnTo>
                  <a:lnTo>
                    <a:pt x="6" y="275"/>
                  </a:lnTo>
                  <a:lnTo>
                    <a:pt x="14" y="296"/>
                  </a:lnTo>
                  <a:lnTo>
                    <a:pt x="23" y="318"/>
                  </a:lnTo>
                  <a:lnTo>
                    <a:pt x="35" y="338"/>
                  </a:lnTo>
                  <a:lnTo>
                    <a:pt x="50" y="357"/>
                  </a:lnTo>
                  <a:lnTo>
                    <a:pt x="67" y="374"/>
                  </a:lnTo>
                  <a:lnTo>
                    <a:pt x="85" y="391"/>
                  </a:lnTo>
                  <a:lnTo>
                    <a:pt x="106" y="405"/>
                  </a:lnTo>
                  <a:lnTo>
                    <a:pt x="128" y="419"/>
                  </a:lnTo>
                  <a:lnTo>
                    <a:pt x="152" y="430"/>
                  </a:lnTo>
                  <a:lnTo>
                    <a:pt x="177" y="440"/>
                  </a:lnTo>
                  <a:lnTo>
                    <a:pt x="204" y="448"/>
                  </a:lnTo>
                  <a:lnTo>
                    <a:pt x="232" y="454"/>
                  </a:lnTo>
                  <a:lnTo>
                    <a:pt x="261" y="457"/>
                  </a:lnTo>
                  <a:lnTo>
                    <a:pt x="290" y="458"/>
                  </a:lnTo>
                  <a:close/>
                </a:path>
              </a:pathLst>
            </a:custGeom>
            <a:solidFill>
              <a:srgbClr val="B2D1B2"/>
            </a:solidFill>
            <a:ln w="9525">
              <a:noFill/>
              <a:round/>
              <a:headEnd/>
              <a:tailEnd/>
            </a:ln>
          </p:spPr>
          <p:txBody>
            <a:bodyPr/>
            <a:lstStyle/>
            <a:p>
              <a:endParaRPr lang="en-US"/>
            </a:p>
          </p:txBody>
        </p:sp>
        <p:sp>
          <p:nvSpPr>
            <p:cNvPr id="42040" name="Freeform 54"/>
            <p:cNvSpPr>
              <a:spLocks/>
            </p:cNvSpPr>
            <p:nvPr/>
          </p:nvSpPr>
          <p:spPr bwMode="auto">
            <a:xfrm>
              <a:off x="3919" y="2383"/>
              <a:ext cx="190" cy="150"/>
            </a:xfrm>
            <a:custGeom>
              <a:avLst/>
              <a:gdLst>
                <a:gd name="T0" fmla="*/ 105 w 570"/>
                <a:gd name="T1" fmla="*/ 149 h 451"/>
                <a:gd name="T2" fmla="*/ 123 w 570"/>
                <a:gd name="T3" fmla="*/ 146 h 451"/>
                <a:gd name="T4" fmla="*/ 140 w 570"/>
                <a:gd name="T5" fmla="*/ 141 h 451"/>
                <a:gd name="T6" fmla="*/ 155 w 570"/>
                <a:gd name="T7" fmla="*/ 133 h 451"/>
                <a:gd name="T8" fmla="*/ 168 w 570"/>
                <a:gd name="T9" fmla="*/ 123 h 451"/>
                <a:gd name="T10" fmla="*/ 178 w 570"/>
                <a:gd name="T11" fmla="*/ 111 h 451"/>
                <a:gd name="T12" fmla="*/ 186 w 570"/>
                <a:gd name="T13" fmla="*/ 97 h 451"/>
                <a:gd name="T14" fmla="*/ 190 w 570"/>
                <a:gd name="T15" fmla="*/ 83 h 451"/>
                <a:gd name="T16" fmla="*/ 190 w 570"/>
                <a:gd name="T17" fmla="*/ 67 h 451"/>
                <a:gd name="T18" fmla="*/ 186 w 570"/>
                <a:gd name="T19" fmla="*/ 53 h 451"/>
                <a:gd name="T20" fmla="*/ 178 w 570"/>
                <a:gd name="T21" fmla="*/ 39 h 451"/>
                <a:gd name="T22" fmla="*/ 168 w 570"/>
                <a:gd name="T23" fmla="*/ 27 h 451"/>
                <a:gd name="T24" fmla="*/ 155 w 570"/>
                <a:gd name="T25" fmla="*/ 17 h 451"/>
                <a:gd name="T26" fmla="*/ 140 w 570"/>
                <a:gd name="T27" fmla="*/ 9 h 451"/>
                <a:gd name="T28" fmla="*/ 123 w 570"/>
                <a:gd name="T29" fmla="*/ 3 h 451"/>
                <a:gd name="T30" fmla="*/ 105 w 570"/>
                <a:gd name="T31" fmla="*/ 0 h 451"/>
                <a:gd name="T32" fmla="*/ 85 w 570"/>
                <a:gd name="T33" fmla="*/ 0 h 451"/>
                <a:gd name="T34" fmla="*/ 67 w 570"/>
                <a:gd name="T35" fmla="*/ 3 h 451"/>
                <a:gd name="T36" fmla="*/ 50 w 570"/>
                <a:gd name="T37" fmla="*/ 9 h 451"/>
                <a:gd name="T38" fmla="*/ 35 w 570"/>
                <a:gd name="T39" fmla="*/ 17 h 451"/>
                <a:gd name="T40" fmla="*/ 22 w 570"/>
                <a:gd name="T41" fmla="*/ 27 h 451"/>
                <a:gd name="T42" fmla="*/ 12 w 570"/>
                <a:gd name="T43" fmla="*/ 39 h 451"/>
                <a:gd name="T44" fmla="*/ 4 w 570"/>
                <a:gd name="T45" fmla="*/ 53 h 451"/>
                <a:gd name="T46" fmla="*/ 0 w 570"/>
                <a:gd name="T47" fmla="*/ 67 h 451"/>
                <a:gd name="T48" fmla="*/ 0 w 570"/>
                <a:gd name="T49" fmla="*/ 83 h 451"/>
                <a:gd name="T50" fmla="*/ 4 w 570"/>
                <a:gd name="T51" fmla="*/ 97 h 451"/>
                <a:gd name="T52" fmla="*/ 12 w 570"/>
                <a:gd name="T53" fmla="*/ 111 h 451"/>
                <a:gd name="T54" fmla="*/ 22 w 570"/>
                <a:gd name="T55" fmla="*/ 123 h 451"/>
                <a:gd name="T56" fmla="*/ 35 w 570"/>
                <a:gd name="T57" fmla="*/ 133 h 451"/>
                <a:gd name="T58" fmla="*/ 50 w 570"/>
                <a:gd name="T59" fmla="*/ 141 h 451"/>
                <a:gd name="T60" fmla="*/ 67 w 570"/>
                <a:gd name="T61" fmla="*/ 146 h 451"/>
                <a:gd name="T62" fmla="*/ 85 w 570"/>
                <a:gd name="T63" fmla="*/ 149 h 4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451"/>
                <a:gd name="T98" fmla="*/ 570 w 570"/>
                <a:gd name="T99" fmla="*/ 451 h 4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451">
                  <a:moveTo>
                    <a:pt x="285" y="451"/>
                  </a:moveTo>
                  <a:lnTo>
                    <a:pt x="315" y="449"/>
                  </a:lnTo>
                  <a:lnTo>
                    <a:pt x="343" y="446"/>
                  </a:lnTo>
                  <a:lnTo>
                    <a:pt x="370" y="440"/>
                  </a:lnTo>
                  <a:lnTo>
                    <a:pt x="395" y="433"/>
                  </a:lnTo>
                  <a:lnTo>
                    <a:pt x="420" y="424"/>
                  </a:lnTo>
                  <a:lnTo>
                    <a:pt x="444" y="412"/>
                  </a:lnTo>
                  <a:lnTo>
                    <a:pt x="466" y="400"/>
                  </a:lnTo>
                  <a:lnTo>
                    <a:pt x="487" y="385"/>
                  </a:lnTo>
                  <a:lnTo>
                    <a:pt x="505" y="369"/>
                  </a:lnTo>
                  <a:lnTo>
                    <a:pt x="521" y="352"/>
                  </a:lnTo>
                  <a:lnTo>
                    <a:pt x="535" y="334"/>
                  </a:lnTo>
                  <a:lnTo>
                    <a:pt x="547" y="314"/>
                  </a:lnTo>
                  <a:lnTo>
                    <a:pt x="557" y="293"/>
                  </a:lnTo>
                  <a:lnTo>
                    <a:pt x="564" y="271"/>
                  </a:lnTo>
                  <a:lnTo>
                    <a:pt x="569" y="250"/>
                  </a:lnTo>
                  <a:lnTo>
                    <a:pt x="570" y="226"/>
                  </a:lnTo>
                  <a:lnTo>
                    <a:pt x="569" y="202"/>
                  </a:lnTo>
                  <a:lnTo>
                    <a:pt x="564" y="180"/>
                  </a:lnTo>
                  <a:lnTo>
                    <a:pt x="557" y="159"/>
                  </a:lnTo>
                  <a:lnTo>
                    <a:pt x="547" y="138"/>
                  </a:lnTo>
                  <a:lnTo>
                    <a:pt x="535" y="118"/>
                  </a:lnTo>
                  <a:lnTo>
                    <a:pt x="521" y="100"/>
                  </a:lnTo>
                  <a:lnTo>
                    <a:pt x="505" y="82"/>
                  </a:lnTo>
                  <a:lnTo>
                    <a:pt x="487" y="67"/>
                  </a:lnTo>
                  <a:lnTo>
                    <a:pt x="466" y="52"/>
                  </a:lnTo>
                  <a:lnTo>
                    <a:pt x="444" y="38"/>
                  </a:lnTo>
                  <a:lnTo>
                    <a:pt x="420" y="27"/>
                  </a:lnTo>
                  <a:lnTo>
                    <a:pt x="395" y="18"/>
                  </a:lnTo>
                  <a:lnTo>
                    <a:pt x="370" y="10"/>
                  </a:lnTo>
                  <a:lnTo>
                    <a:pt x="343" y="5"/>
                  </a:lnTo>
                  <a:lnTo>
                    <a:pt x="315" y="1"/>
                  </a:lnTo>
                  <a:lnTo>
                    <a:pt x="285" y="0"/>
                  </a:lnTo>
                  <a:lnTo>
                    <a:pt x="256" y="1"/>
                  </a:lnTo>
                  <a:lnTo>
                    <a:pt x="228" y="5"/>
                  </a:lnTo>
                  <a:lnTo>
                    <a:pt x="201" y="10"/>
                  </a:lnTo>
                  <a:lnTo>
                    <a:pt x="174" y="18"/>
                  </a:lnTo>
                  <a:lnTo>
                    <a:pt x="149" y="27"/>
                  </a:lnTo>
                  <a:lnTo>
                    <a:pt x="126" y="38"/>
                  </a:lnTo>
                  <a:lnTo>
                    <a:pt x="104" y="52"/>
                  </a:lnTo>
                  <a:lnTo>
                    <a:pt x="84" y="67"/>
                  </a:lnTo>
                  <a:lnTo>
                    <a:pt x="65" y="82"/>
                  </a:lnTo>
                  <a:lnTo>
                    <a:pt x="48" y="100"/>
                  </a:lnTo>
                  <a:lnTo>
                    <a:pt x="35" y="118"/>
                  </a:lnTo>
                  <a:lnTo>
                    <a:pt x="22" y="138"/>
                  </a:lnTo>
                  <a:lnTo>
                    <a:pt x="12" y="159"/>
                  </a:lnTo>
                  <a:lnTo>
                    <a:pt x="5" y="180"/>
                  </a:lnTo>
                  <a:lnTo>
                    <a:pt x="1" y="202"/>
                  </a:lnTo>
                  <a:lnTo>
                    <a:pt x="0" y="226"/>
                  </a:lnTo>
                  <a:lnTo>
                    <a:pt x="1" y="250"/>
                  </a:lnTo>
                  <a:lnTo>
                    <a:pt x="5" y="271"/>
                  </a:lnTo>
                  <a:lnTo>
                    <a:pt x="12" y="293"/>
                  </a:lnTo>
                  <a:lnTo>
                    <a:pt x="22" y="314"/>
                  </a:lnTo>
                  <a:lnTo>
                    <a:pt x="35" y="334"/>
                  </a:lnTo>
                  <a:lnTo>
                    <a:pt x="48" y="352"/>
                  </a:lnTo>
                  <a:lnTo>
                    <a:pt x="65" y="369"/>
                  </a:lnTo>
                  <a:lnTo>
                    <a:pt x="84" y="385"/>
                  </a:lnTo>
                  <a:lnTo>
                    <a:pt x="104" y="400"/>
                  </a:lnTo>
                  <a:lnTo>
                    <a:pt x="126" y="412"/>
                  </a:lnTo>
                  <a:lnTo>
                    <a:pt x="149" y="424"/>
                  </a:lnTo>
                  <a:lnTo>
                    <a:pt x="174" y="433"/>
                  </a:lnTo>
                  <a:lnTo>
                    <a:pt x="201" y="440"/>
                  </a:lnTo>
                  <a:lnTo>
                    <a:pt x="228" y="446"/>
                  </a:lnTo>
                  <a:lnTo>
                    <a:pt x="256" y="449"/>
                  </a:lnTo>
                  <a:lnTo>
                    <a:pt x="285" y="451"/>
                  </a:lnTo>
                  <a:close/>
                </a:path>
              </a:pathLst>
            </a:custGeom>
            <a:solidFill>
              <a:srgbClr val="B7D3B7"/>
            </a:solidFill>
            <a:ln w="9525">
              <a:noFill/>
              <a:round/>
              <a:headEnd/>
              <a:tailEnd/>
            </a:ln>
          </p:spPr>
          <p:txBody>
            <a:bodyPr/>
            <a:lstStyle/>
            <a:p>
              <a:endParaRPr lang="en-US"/>
            </a:p>
          </p:txBody>
        </p:sp>
        <p:sp>
          <p:nvSpPr>
            <p:cNvPr id="42041" name="Freeform 55"/>
            <p:cNvSpPr>
              <a:spLocks/>
            </p:cNvSpPr>
            <p:nvPr/>
          </p:nvSpPr>
          <p:spPr bwMode="auto">
            <a:xfrm>
              <a:off x="3920" y="2385"/>
              <a:ext cx="187" cy="147"/>
            </a:xfrm>
            <a:custGeom>
              <a:avLst/>
              <a:gdLst>
                <a:gd name="T0" fmla="*/ 103 w 559"/>
                <a:gd name="T1" fmla="*/ 147 h 442"/>
                <a:gd name="T2" fmla="*/ 121 w 559"/>
                <a:gd name="T3" fmla="*/ 144 h 442"/>
                <a:gd name="T4" fmla="*/ 138 w 559"/>
                <a:gd name="T5" fmla="*/ 138 h 442"/>
                <a:gd name="T6" fmla="*/ 153 w 559"/>
                <a:gd name="T7" fmla="*/ 130 h 442"/>
                <a:gd name="T8" fmla="*/ 166 w 559"/>
                <a:gd name="T9" fmla="*/ 120 h 442"/>
                <a:gd name="T10" fmla="*/ 176 w 559"/>
                <a:gd name="T11" fmla="*/ 109 h 442"/>
                <a:gd name="T12" fmla="*/ 183 w 559"/>
                <a:gd name="T13" fmla="*/ 95 h 442"/>
                <a:gd name="T14" fmla="*/ 187 w 559"/>
                <a:gd name="T15" fmla="*/ 81 h 442"/>
                <a:gd name="T16" fmla="*/ 187 w 559"/>
                <a:gd name="T17" fmla="*/ 66 h 442"/>
                <a:gd name="T18" fmla="*/ 183 w 559"/>
                <a:gd name="T19" fmla="*/ 52 h 442"/>
                <a:gd name="T20" fmla="*/ 176 w 559"/>
                <a:gd name="T21" fmla="*/ 38 h 442"/>
                <a:gd name="T22" fmla="*/ 166 w 559"/>
                <a:gd name="T23" fmla="*/ 27 h 442"/>
                <a:gd name="T24" fmla="*/ 153 w 559"/>
                <a:gd name="T25" fmla="*/ 17 h 442"/>
                <a:gd name="T26" fmla="*/ 138 w 559"/>
                <a:gd name="T27" fmla="*/ 9 h 442"/>
                <a:gd name="T28" fmla="*/ 121 w 559"/>
                <a:gd name="T29" fmla="*/ 3 h 442"/>
                <a:gd name="T30" fmla="*/ 103 w 559"/>
                <a:gd name="T31" fmla="*/ 0 h 442"/>
                <a:gd name="T32" fmla="*/ 84 w 559"/>
                <a:gd name="T33" fmla="*/ 0 h 442"/>
                <a:gd name="T34" fmla="*/ 66 w 559"/>
                <a:gd name="T35" fmla="*/ 3 h 442"/>
                <a:gd name="T36" fmla="*/ 49 w 559"/>
                <a:gd name="T37" fmla="*/ 9 h 442"/>
                <a:gd name="T38" fmla="*/ 34 w 559"/>
                <a:gd name="T39" fmla="*/ 17 h 442"/>
                <a:gd name="T40" fmla="*/ 21 w 559"/>
                <a:gd name="T41" fmla="*/ 27 h 442"/>
                <a:gd name="T42" fmla="*/ 11 w 559"/>
                <a:gd name="T43" fmla="*/ 38 h 442"/>
                <a:gd name="T44" fmla="*/ 4 w 559"/>
                <a:gd name="T45" fmla="*/ 52 h 442"/>
                <a:gd name="T46" fmla="*/ 1 w 559"/>
                <a:gd name="T47" fmla="*/ 66 h 442"/>
                <a:gd name="T48" fmla="*/ 1 w 559"/>
                <a:gd name="T49" fmla="*/ 81 h 442"/>
                <a:gd name="T50" fmla="*/ 4 w 559"/>
                <a:gd name="T51" fmla="*/ 95 h 442"/>
                <a:gd name="T52" fmla="*/ 11 w 559"/>
                <a:gd name="T53" fmla="*/ 109 h 442"/>
                <a:gd name="T54" fmla="*/ 21 w 559"/>
                <a:gd name="T55" fmla="*/ 120 h 442"/>
                <a:gd name="T56" fmla="*/ 34 w 559"/>
                <a:gd name="T57" fmla="*/ 130 h 442"/>
                <a:gd name="T58" fmla="*/ 49 w 559"/>
                <a:gd name="T59" fmla="*/ 138 h 442"/>
                <a:gd name="T60" fmla="*/ 66 w 559"/>
                <a:gd name="T61" fmla="*/ 144 h 442"/>
                <a:gd name="T62" fmla="*/ 84 w 559"/>
                <a:gd name="T63" fmla="*/ 147 h 4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9"/>
                <a:gd name="T97" fmla="*/ 0 h 442"/>
                <a:gd name="T98" fmla="*/ 559 w 559"/>
                <a:gd name="T99" fmla="*/ 442 h 4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9" h="442">
                  <a:moveTo>
                    <a:pt x="280" y="442"/>
                  </a:moveTo>
                  <a:lnTo>
                    <a:pt x="308" y="441"/>
                  </a:lnTo>
                  <a:lnTo>
                    <a:pt x="337" y="438"/>
                  </a:lnTo>
                  <a:lnTo>
                    <a:pt x="363" y="432"/>
                  </a:lnTo>
                  <a:lnTo>
                    <a:pt x="389" y="425"/>
                  </a:lnTo>
                  <a:lnTo>
                    <a:pt x="413" y="415"/>
                  </a:lnTo>
                  <a:lnTo>
                    <a:pt x="437" y="404"/>
                  </a:lnTo>
                  <a:lnTo>
                    <a:pt x="458" y="392"/>
                  </a:lnTo>
                  <a:lnTo>
                    <a:pt x="477" y="377"/>
                  </a:lnTo>
                  <a:lnTo>
                    <a:pt x="495" y="361"/>
                  </a:lnTo>
                  <a:lnTo>
                    <a:pt x="512" y="344"/>
                  </a:lnTo>
                  <a:lnTo>
                    <a:pt x="525" y="327"/>
                  </a:lnTo>
                  <a:lnTo>
                    <a:pt x="538" y="307"/>
                  </a:lnTo>
                  <a:lnTo>
                    <a:pt x="547" y="287"/>
                  </a:lnTo>
                  <a:lnTo>
                    <a:pt x="553" y="266"/>
                  </a:lnTo>
                  <a:lnTo>
                    <a:pt x="558" y="243"/>
                  </a:lnTo>
                  <a:lnTo>
                    <a:pt x="559" y="221"/>
                  </a:lnTo>
                  <a:lnTo>
                    <a:pt x="558" y="199"/>
                  </a:lnTo>
                  <a:lnTo>
                    <a:pt x="553" y="176"/>
                  </a:lnTo>
                  <a:lnTo>
                    <a:pt x="547" y="155"/>
                  </a:lnTo>
                  <a:lnTo>
                    <a:pt x="538" y="135"/>
                  </a:lnTo>
                  <a:lnTo>
                    <a:pt x="525" y="115"/>
                  </a:lnTo>
                  <a:lnTo>
                    <a:pt x="512" y="97"/>
                  </a:lnTo>
                  <a:lnTo>
                    <a:pt x="495" y="81"/>
                  </a:lnTo>
                  <a:lnTo>
                    <a:pt x="477" y="65"/>
                  </a:lnTo>
                  <a:lnTo>
                    <a:pt x="458" y="50"/>
                  </a:lnTo>
                  <a:lnTo>
                    <a:pt x="437" y="38"/>
                  </a:lnTo>
                  <a:lnTo>
                    <a:pt x="413" y="27"/>
                  </a:lnTo>
                  <a:lnTo>
                    <a:pt x="389" y="17"/>
                  </a:lnTo>
                  <a:lnTo>
                    <a:pt x="363" y="10"/>
                  </a:lnTo>
                  <a:lnTo>
                    <a:pt x="337" y="4"/>
                  </a:lnTo>
                  <a:lnTo>
                    <a:pt x="308" y="1"/>
                  </a:lnTo>
                  <a:lnTo>
                    <a:pt x="280" y="0"/>
                  </a:lnTo>
                  <a:lnTo>
                    <a:pt x="251" y="1"/>
                  </a:lnTo>
                  <a:lnTo>
                    <a:pt x="224" y="4"/>
                  </a:lnTo>
                  <a:lnTo>
                    <a:pt x="197" y="10"/>
                  </a:lnTo>
                  <a:lnTo>
                    <a:pt x="171" y="17"/>
                  </a:lnTo>
                  <a:lnTo>
                    <a:pt x="147" y="27"/>
                  </a:lnTo>
                  <a:lnTo>
                    <a:pt x="124" y="38"/>
                  </a:lnTo>
                  <a:lnTo>
                    <a:pt x="102" y="50"/>
                  </a:lnTo>
                  <a:lnTo>
                    <a:pt x="82" y="65"/>
                  </a:lnTo>
                  <a:lnTo>
                    <a:pt x="64" y="81"/>
                  </a:lnTo>
                  <a:lnTo>
                    <a:pt x="48" y="97"/>
                  </a:lnTo>
                  <a:lnTo>
                    <a:pt x="34" y="115"/>
                  </a:lnTo>
                  <a:lnTo>
                    <a:pt x="23" y="135"/>
                  </a:lnTo>
                  <a:lnTo>
                    <a:pt x="13" y="155"/>
                  </a:lnTo>
                  <a:lnTo>
                    <a:pt x="6" y="176"/>
                  </a:lnTo>
                  <a:lnTo>
                    <a:pt x="2" y="199"/>
                  </a:lnTo>
                  <a:lnTo>
                    <a:pt x="0" y="221"/>
                  </a:lnTo>
                  <a:lnTo>
                    <a:pt x="2" y="243"/>
                  </a:lnTo>
                  <a:lnTo>
                    <a:pt x="6" y="266"/>
                  </a:lnTo>
                  <a:lnTo>
                    <a:pt x="13" y="287"/>
                  </a:lnTo>
                  <a:lnTo>
                    <a:pt x="23" y="307"/>
                  </a:lnTo>
                  <a:lnTo>
                    <a:pt x="34" y="327"/>
                  </a:lnTo>
                  <a:lnTo>
                    <a:pt x="48" y="344"/>
                  </a:lnTo>
                  <a:lnTo>
                    <a:pt x="64" y="361"/>
                  </a:lnTo>
                  <a:lnTo>
                    <a:pt x="82" y="377"/>
                  </a:lnTo>
                  <a:lnTo>
                    <a:pt x="102" y="392"/>
                  </a:lnTo>
                  <a:lnTo>
                    <a:pt x="124" y="404"/>
                  </a:lnTo>
                  <a:lnTo>
                    <a:pt x="147" y="415"/>
                  </a:lnTo>
                  <a:lnTo>
                    <a:pt x="171" y="425"/>
                  </a:lnTo>
                  <a:lnTo>
                    <a:pt x="197" y="432"/>
                  </a:lnTo>
                  <a:lnTo>
                    <a:pt x="224" y="438"/>
                  </a:lnTo>
                  <a:lnTo>
                    <a:pt x="251" y="441"/>
                  </a:lnTo>
                  <a:lnTo>
                    <a:pt x="280" y="442"/>
                  </a:lnTo>
                  <a:close/>
                </a:path>
              </a:pathLst>
            </a:custGeom>
            <a:solidFill>
              <a:srgbClr val="C1D8C1"/>
            </a:solidFill>
            <a:ln w="9525">
              <a:noFill/>
              <a:round/>
              <a:headEnd/>
              <a:tailEnd/>
            </a:ln>
          </p:spPr>
          <p:txBody>
            <a:bodyPr/>
            <a:lstStyle/>
            <a:p>
              <a:endParaRPr lang="en-US"/>
            </a:p>
          </p:txBody>
        </p:sp>
        <p:sp>
          <p:nvSpPr>
            <p:cNvPr id="42042" name="Freeform 56"/>
            <p:cNvSpPr>
              <a:spLocks/>
            </p:cNvSpPr>
            <p:nvPr/>
          </p:nvSpPr>
          <p:spPr bwMode="auto">
            <a:xfrm>
              <a:off x="3922" y="2386"/>
              <a:ext cx="183" cy="145"/>
            </a:xfrm>
            <a:custGeom>
              <a:avLst/>
              <a:gdLst>
                <a:gd name="T0" fmla="*/ 101 w 550"/>
                <a:gd name="T1" fmla="*/ 145 h 435"/>
                <a:gd name="T2" fmla="*/ 118 w 550"/>
                <a:gd name="T3" fmla="*/ 142 h 435"/>
                <a:gd name="T4" fmla="*/ 135 w 550"/>
                <a:gd name="T5" fmla="*/ 136 h 435"/>
                <a:gd name="T6" fmla="*/ 150 w 550"/>
                <a:gd name="T7" fmla="*/ 128 h 435"/>
                <a:gd name="T8" fmla="*/ 162 w 550"/>
                <a:gd name="T9" fmla="*/ 119 h 435"/>
                <a:gd name="T10" fmla="*/ 172 w 550"/>
                <a:gd name="T11" fmla="*/ 107 h 435"/>
                <a:gd name="T12" fmla="*/ 179 w 550"/>
                <a:gd name="T13" fmla="*/ 94 h 435"/>
                <a:gd name="T14" fmla="*/ 182 w 550"/>
                <a:gd name="T15" fmla="*/ 80 h 435"/>
                <a:gd name="T16" fmla="*/ 182 w 550"/>
                <a:gd name="T17" fmla="*/ 65 h 435"/>
                <a:gd name="T18" fmla="*/ 179 w 550"/>
                <a:gd name="T19" fmla="*/ 51 h 435"/>
                <a:gd name="T20" fmla="*/ 172 w 550"/>
                <a:gd name="T21" fmla="*/ 38 h 435"/>
                <a:gd name="T22" fmla="*/ 162 w 550"/>
                <a:gd name="T23" fmla="*/ 27 h 435"/>
                <a:gd name="T24" fmla="*/ 150 w 550"/>
                <a:gd name="T25" fmla="*/ 17 h 435"/>
                <a:gd name="T26" fmla="*/ 135 w 550"/>
                <a:gd name="T27" fmla="*/ 9 h 435"/>
                <a:gd name="T28" fmla="*/ 118 w 550"/>
                <a:gd name="T29" fmla="*/ 3 h 435"/>
                <a:gd name="T30" fmla="*/ 101 w 550"/>
                <a:gd name="T31" fmla="*/ 0 h 435"/>
                <a:gd name="T32" fmla="*/ 82 w 550"/>
                <a:gd name="T33" fmla="*/ 0 h 435"/>
                <a:gd name="T34" fmla="*/ 64 w 550"/>
                <a:gd name="T35" fmla="*/ 3 h 435"/>
                <a:gd name="T36" fmla="*/ 48 w 550"/>
                <a:gd name="T37" fmla="*/ 9 h 435"/>
                <a:gd name="T38" fmla="*/ 33 w 550"/>
                <a:gd name="T39" fmla="*/ 17 h 435"/>
                <a:gd name="T40" fmla="*/ 21 w 550"/>
                <a:gd name="T41" fmla="*/ 27 h 435"/>
                <a:gd name="T42" fmla="*/ 11 w 550"/>
                <a:gd name="T43" fmla="*/ 38 h 435"/>
                <a:gd name="T44" fmla="*/ 4 w 550"/>
                <a:gd name="T45" fmla="*/ 51 h 435"/>
                <a:gd name="T46" fmla="*/ 0 w 550"/>
                <a:gd name="T47" fmla="*/ 65 h 435"/>
                <a:gd name="T48" fmla="*/ 0 w 550"/>
                <a:gd name="T49" fmla="*/ 80 h 435"/>
                <a:gd name="T50" fmla="*/ 4 w 550"/>
                <a:gd name="T51" fmla="*/ 94 h 435"/>
                <a:gd name="T52" fmla="*/ 11 w 550"/>
                <a:gd name="T53" fmla="*/ 107 h 435"/>
                <a:gd name="T54" fmla="*/ 21 w 550"/>
                <a:gd name="T55" fmla="*/ 119 h 435"/>
                <a:gd name="T56" fmla="*/ 33 w 550"/>
                <a:gd name="T57" fmla="*/ 128 h 435"/>
                <a:gd name="T58" fmla="*/ 48 w 550"/>
                <a:gd name="T59" fmla="*/ 136 h 435"/>
                <a:gd name="T60" fmla="*/ 64 w 550"/>
                <a:gd name="T61" fmla="*/ 142 h 435"/>
                <a:gd name="T62" fmla="*/ 82 w 550"/>
                <a:gd name="T63" fmla="*/ 145 h 4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0"/>
                <a:gd name="T97" fmla="*/ 0 h 435"/>
                <a:gd name="T98" fmla="*/ 550 w 550"/>
                <a:gd name="T99" fmla="*/ 435 h 4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0" h="435">
                  <a:moveTo>
                    <a:pt x="275" y="435"/>
                  </a:moveTo>
                  <a:lnTo>
                    <a:pt x="303" y="434"/>
                  </a:lnTo>
                  <a:lnTo>
                    <a:pt x="330" y="430"/>
                  </a:lnTo>
                  <a:lnTo>
                    <a:pt x="356" y="425"/>
                  </a:lnTo>
                  <a:lnTo>
                    <a:pt x="382" y="418"/>
                  </a:lnTo>
                  <a:lnTo>
                    <a:pt x="406" y="409"/>
                  </a:lnTo>
                  <a:lnTo>
                    <a:pt x="428" y="398"/>
                  </a:lnTo>
                  <a:lnTo>
                    <a:pt x="450" y="385"/>
                  </a:lnTo>
                  <a:lnTo>
                    <a:pt x="469" y="372"/>
                  </a:lnTo>
                  <a:lnTo>
                    <a:pt x="487" y="356"/>
                  </a:lnTo>
                  <a:lnTo>
                    <a:pt x="502" y="339"/>
                  </a:lnTo>
                  <a:lnTo>
                    <a:pt x="516" y="321"/>
                  </a:lnTo>
                  <a:lnTo>
                    <a:pt x="528" y="302"/>
                  </a:lnTo>
                  <a:lnTo>
                    <a:pt x="537" y="283"/>
                  </a:lnTo>
                  <a:lnTo>
                    <a:pt x="544" y="262"/>
                  </a:lnTo>
                  <a:lnTo>
                    <a:pt x="548" y="240"/>
                  </a:lnTo>
                  <a:lnTo>
                    <a:pt x="550" y="218"/>
                  </a:lnTo>
                  <a:lnTo>
                    <a:pt x="548" y="196"/>
                  </a:lnTo>
                  <a:lnTo>
                    <a:pt x="544" y="174"/>
                  </a:lnTo>
                  <a:lnTo>
                    <a:pt x="537" y="153"/>
                  </a:lnTo>
                  <a:lnTo>
                    <a:pt x="528" y="134"/>
                  </a:lnTo>
                  <a:lnTo>
                    <a:pt x="516" y="115"/>
                  </a:lnTo>
                  <a:lnTo>
                    <a:pt x="502" y="97"/>
                  </a:lnTo>
                  <a:lnTo>
                    <a:pt x="487" y="80"/>
                  </a:lnTo>
                  <a:lnTo>
                    <a:pt x="469" y="64"/>
                  </a:lnTo>
                  <a:lnTo>
                    <a:pt x="450" y="50"/>
                  </a:lnTo>
                  <a:lnTo>
                    <a:pt x="428" y="37"/>
                  </a:lnTo>
                  <a:lnTo>
                    <a:pt x="406" y="26"/>
                  </a:lnTo>
                  <a:lnTo>
                    <a:pt x="382" y="17"/>
                  </a:lnTo>
                  <a:lnTo>
                    <a:pt x="356" y="10"/>
                  </a:lnTo>
                  <a:lnTo>
                    <a:pt x="330" y="5"/>
                  </a:lnTo>
                  <a:lnTo>
                    <a:pt x="303" y="1"/>
                  </a:lnTo>
                  <a:lnTo>
                    <a:pt x="275" y="0"/>
                  </a:lnTo>
                  <a:lnTo>
                    <a:pt x="247" y="1"/>
                  </a:lnTo>
                  <a:lnTo>
                    <a:pt x="220" y="5"/>
                  </a:lnTo>
                  <a:lnTo>
                    <a:pt x="193" y="10"/>
                  </a:lnTo>
                  <a:lnTo>
                    <a:pt x="169" y="17"/>
                  </a:lnTo>
                  <a:lnTo>
                    <a:pt x="144" y="26"/>
                  </a:lnTo>
                  <a:lnTo>
                    <a:pt x="121" y="37"/>
                  </a:lnTo>
                  <a:lnTo>
                    <a:pt x="100" y="50"/>
                  </a:lnTo>
                  <a:lnTo>
                    <a:pt x="81" y="64"/>
                  </a:lnTo>
                  <a:lnTo>
                    <a:pt x="63" y="80"/>
                  </a:lnTo>
                  <a:lnTo>
                    <a:pt x="47" y="97"/>
                  </a:lnTo>
                  <a:lnTo>
                    <a:pt x="34" y="115"/>
                  </a:lnTo>
                  <a:lnTo>
                    <a:pt x="21" y="134"/>
                  </a:lnTo>
                  <a:lnTo>
                    <a:pt x="12" y="153"/>
                  </a:lnTo>
                  <a:lnTo>
                    <a:pt x="6" y="174"/>
                  </a:lnTo>
                  <a:lnTo>
                    <a:pt x="1" y="196"/>
                  </a:lnTo>
                  <a:lnTo>
                    <a:pt x="0" y="218"/>
                  </a:lnTo>
                  <a:lnTo>
                    <a:pt x="1" y="240"/>
                  </a:lnTo>
                  <a:lnTo>
                    <a:pt x="6" y="262"/>
                  </a:lnTo>
                  <a:lnTo>
                    <a:pt x="12" y="283"/>
                  </a:lnTo>
                  <a:lnTo>
                    <a:pt x="21" y="302"/>
                  </a:lnTo>
                  <a:lnTo>
                    <a:pt x="34" y="321"/>
                  </a:lnTo>
                  <a:lnTo>
                    <a:pt x="47" y="339"/>
                  </a:lnTo>
                  <a:lnTo>
                    <a:pt x="63" y="356"/>
                  </a:lnTo>
                  <a:lnTo>
                    <a:pt x="81" y="372"/>
                  </a:lnTo>
                  <a:lnTo>
                    <a:pt x="100" y="385"/>
                  </a:lnTo>
                  <a:lnTo>
                    <a:pt x="121" y="398"/>
                  </a:lnTo>
                  <a:lnTo>
                    <a:pt x="144" y="409"/>
                  </a:lnTo>
                  <a:lnTo>
                    <a:pt x="169" y="418"/>
                  </a:lnTo>
                  <a:lnTo>
                    <a:pt x="193" y="425"/>
                  </a:lnTo>
                  <a:lnTo>
                    <a:pt x="220" y="430"/>
                  </a:lnTo>
                  <a:lnTo>
                    <a:pt x="247" y="434"/>
                  </a:lnTo>
                  <a:lnTo>
                    <a:pt x="275" y="435"/>
                  </a:lnTo>
                  <a:close/>
                </a:path>
              </a:pathLst>
            </a:custGeom>
            <a:solidFill>
              <a:srgbClr val="C6DDC6"/>
            </a:solidFill>
            <a:ln w="9525">
              <a:noFill/>
              <a:round/>
              <a:headEnd/>
              <a:tailEnd/>
            </a:ln>
          </p:spPr>
          <p:txBody>
            <a:bodyPr/>
            <a:lstStyle/>
            <a:p>
              <a:endParaRPr lang="en-US"/>
            </a:p>
          </p:txBody>
        </p:sp>
        <p:sp>
          <p:nvSpPr>
            <p:cNvPr id="42043" name="Freeform 57"/>
            <p:cNvSpPr>
              <a:spLocks/>
            </p:cNvSpPr>
            <p:nvPr/>
          </p:nvSpPr>
          <p:spPr bwMode="auto">
            <a:xfrm>
              <a:off x="3924" y="2387"/>
              <a:ext cx="179" cy="142"/>
            </a:xfrm>
            <a:custGeom>
              <a:avLst/>
              <a:gdLst>
                <a:gd name="T0" fmla="*/ 98 w 538"/>
                <a:gd name="T1" fmla="*/ 142 h 426"/>
                <a:gd name="T2" fmla="*/ 116 w 538"/>
                <a:gd name="T3" fmla="*/ 139 h 426"/>
                <a:gd name="T4" fmla="*/ 132 w 538"/>
                <a:gd name="T5" fmla="*/ 133 h 426"/>
                <a:gd name="T6" fmla="*/ 146 w 538"/>
                <a:gd name="T7" fmla="*/ 126 h 426"/>
                <a:gd name="T8" fmla="*/ 158 w 538"/>
                <a:gd name="T9" fmla="*/ 116 h 426"/>
                <a:gd name="T10" fmla="*/ 168 w 538"/>
                <a:gd name="T11" fmla="*/ 105 h 426"/>
                <a:gd name="T12" fmla="*/ 175 w 538"/>
                <a:gd name="T13" fmla="*/ 92 h 426"/>
                <a:gd name="T14" fmla="*/ 179 w 538"/>
                <a:gd name="T15" fmla="*/ 78 h 426"/>
                <a:gd name="T16" fmla="*/ 179 w 538"/>
                <a:gd name="T17" fmla="*/ 64 h 426"/>
                <a:gd name="T18" fmla="*/ 175 w 538"/>
                <a:gd name="T19" fmla="*/ 50 h 426"/>
                <a:gd name="T20" fmla="*/ 168 w 538"/>
                <a:gd name="T21" fmla="*/ 37 h 426"/>
                <a:gd name="T22" fmla="*/ 158 w 538"/>
                <a:gd name="T23" fmla="*/ 26 h 426"/>
                <a:gd name="T24" fmla="*/ 146 w 538"/>
                <a:gd name="T25" fmla="*/ 16 h 426"/>
                <a:gd name="T26" fmla="*/ 132 w 538"/>
                <a:gd name="T27" fmla="*/ 8 h 426"/>
                <a:gd name="T28" fmla="*/ 116 w 538"/>
                <a:gd name="T29" fmla="*/ 3 h 426"/>
                <a:gd name="T30" fmla="*/ 98 w 538"/>
                <a:gd name="T31" fmla="*/ 0 h 426"/>
                <a:gd name="T32" fmla="*/ 80 w 538"/>
                <a:gd name="T33" fmla="*/ 0 h 426"/>
                <a:gd name="T34" fmla="*/ 63 w 538"/>
                <a:gd name="T35" fmla="*/ 3 h 426"/>
                <a:gd name="T36" fmla="*/ 47 w 538"/>
                <a:gd name="T37" fmla="*/ 8 h 426"/>
                <a:gd name="T38" fmla="*/ 32 w 538"/>
                <a:gd name="T39" fmla="*/ 16 h 426"/>
                <a:gd name="T40" fmla="*/ 20 w 538"/>
                <a:gd name="T41" fmla="*/ 26 h 426"/>
                <a:gd name="T42" fmla="*/ 11 w 538"/>
                <a:gd name="T43" fmla="*/ 37 h 426"/>
                <a:gd name="T44" fmla="*/ 4 w 538"/>
                <a:gd name="T45" fmla="*/ 50 h 426"/>
                <a:gd name="T46" fmla="*/ 0 w 538"/>
                <a:gd name="T47" fmla="*/ 64 h 426"/>
                <a:gd name="T48" fmla="*/ 0 w 538"/>
                <a:gd name="T49" fmla="*/ 78 h 426"/>
                <a:gd name="T50" fmla="*/ 4 w 538"/>
                <a:gd name="T51" fmla="*/ 92 h 426"/>
                <a:gd name="T52" fmla="*/ 11 w 538"/>
                <a:gd name="T53" fmla="*/ 105 h 426"/>
                <a:gd name="T54" fmla="*/ 20 w 538"/>
                <a:gd name="T55" fmla="*/ 116 h 426"/>
                <a:gd name="T56" fmla="*/ 32 w 538"/>
                <a:gd name="T57" fmla="*/ 126 h 426"/>
                <a:gd name="T58" fmla="*/ 47 w 538"/>
                <a:gd name="T59" fmla="*/ 133 h 426"/>
                <a:gd name="T60" fmla="*/ 63 w 538"/>
                <a:gd name="T61" fmla="*/ 139 h 426"/>
                <a:gd name="T62" fmla="*/ 80 w 538"/>
                <a:gd name="T63" fmla="*/ 142 h 4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426"/>
                <a:gd name="T98" fmla="*/ 538 w 538"/>
                <a:gd name="T99" fmla="*/ 426 h 4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426">
                  <a:moveTo>
                    <a:pt x="269" y="426"/>
                  </a:moveTo>
                  <a:lnTo>
                    <a:pt x="296" y="425"/>
                  </a:lnTo>
                  <a:lnTo>
                    <a:pt x="323" y="422"/>
                  </a:lnTo>
                  <a:lnTo>
                    <a:pt x="349" y="416"/>
                  </a:lnTo>
                  <a:lnTo>
                    <a:pt x="374" y="409"/>
                  </a:lnTo>
                  <a:lnTo>
                    <a:pt x="397" y="400"/>
                  </a:lnTo>
                  <a:lnTo>
                    <a:pt x="420" y="390"/>
                  </a:lnTo>
                  <a:lnTo>
                    <a:pt x="440" y="378"/>
                  </a:lnTo>
                  <a:lnTo>
                    <a:pt x="459" y="363"/>
                  </a:lnTo>
                  <a:lnTo>
                    <a:pt x="476" y="349"/>
                  </a:lnTo>
                  <a:lnTo>
                    <a:pt x="492" y="332"/>
                  </a:lnTo>
                  <a:lnTo>
                    <a:pt x="505" y="315"/>
                  </a:lnTo>
                  <a:lnTo>
                    <a:pt x="517" y="296"/>
                  </a:lnTo>
                  <a:lnTo>
                    <a:pt x="526" y="277"/>
                  </a:lnTo>
                  <a:lnTo>
                    <a:pt x="532" y="256"/>
                  </a:lnTo>
                  <a:lnTo>
                    <a:pt x="537" y="234"/>
                  </a:lnTo>
                  <a:lnTo>
                    <a:pt x="538" y="213"/>
                  </a:lnTo>
                  <a:lnTo>
                    <a:pt x="537" y="192"/>
                  </a:lnTo>
                  <a:lnTo>
                    <a:pt x="532" y="170"/>
                  </a:lnTo>
                  <a:lnTo>
                    <a:pt x="526" y="149"/>
                  </a:lnTo>
                  <a:lnTo>
                    <a:pt x="517" y="130"/>
                  </a:lnTo>
                  <a:lnTo>
                    <a:pt x="505" y="111"/>
                  </a:lnTo>
                  <a:lnTo>
                    <a:pt x="492" y="94"/>
                  </a:lnTo>
                  <a:lnTo>
                    <a:pt x="476" y="77"/>
                  </a:lnTo>
                  <a:lnTo>
                    <a:pt x="459" y="63"/>
                  </a:lnTo>
                  <a:lnTo>
                    <a:pt x="440" y="48"/>
                  </a:lnTo>
                  <a:lnTo>
                    <a:pt x="420" y="36"/>
                  </a:lnTo>
                  <a:lnTo>
                    <a:pt x="397" y="25"/>
                  </a:lnTo>
                  <a:lnTo>
                    <a:pt x="374" y="17"/>
                  </a:lnTo>
                  <a:lnTo>
                    <a:pt x="349" y="10"/>
                  </a:lnTo>
                  <a:lnTo>
                    <a:pt x="323" y="4"/>
                  </a:lnTo>
                  <a:lnTo>
                    <a:pt x="296" y="1"/>
                  </a:lnTo>
                  <a:lnTo>
                    <a:pt x="269" y="0"/>
                  </a:lnTo>
                  <a:lnTo>
                    <a:pt x="241" y="1"/>
                  </a:lnTo>
                  <a:lnTo>
                    <a:pt x="215" y="4"/>
                  </a:lnTo>
                  <a:lnTo>
                    <a:pt x="188" y="10"/>
                  </a:lnTo>
                  <a:lnTo>
                    <a:pt x="164" y="17"/>
                  </a:lnTo>
                  <a:lnTo>
                    <a:pt x="140" y="25"/>
                  </a:lnTo>
                  <a:lnTo>
                    <a:pt x="119" y="36"/>
                  </a:lnTo>
                  <a:lnTo>
                    <a:pt x="97" y="48"/>
                  </a:lnTo>
                  <a:lnTo>
                    <a:pt x="78" y="63"/>
                  </a:lnTo>
                  <a:lnTo>
                    <a:pt x="61" y="77"/>
                  </a:lnTo>
                  <a:lnTo>
                    <a:pt x="46" y="94"/>
                  </a:lnTo>
                  <a:lnTo>
                    <a:pt x="32" y="111"/>
                  </a:lnTo>
                  <a:lnTo>
                    <a:pt x="21" y="130"/>
                  </a:lnTo>
                  <a:lnTo>
                    <a:pt x="12" y="149"/>
                  </a:lnTo>
                  <a:lnTo>
                    <a:pt x="5" y="170"/>
                  </a:lnTo>
                  <a:lnTo>
                    <a:pt x="1" y="192"/>
                  </a:lnTo>
                  <a:lnTo>
                    <a:pt x="0" y="213"/>
                  </a:lnTo>
                  <a:lnTo>
                    <a:pt x="1" y="234"/>
                  </a:lnTo>
                  <a:lnTo>
                    <a:pt x="5" y="256"/>
                  </a:lnTo>
                  <a:lnTo>
                    <a:pt x="12" y="277"/>
                  </a:lnTo>
                  <a:lnTo>
                    <a:pt x="21" y="296"/>
                  </a:lnTo>
                  <a:lnTo>
                    <a:pt x="32" y="315"/>
                  </a:lnTo>
                  <a:lnTo>
                    <a:pt x="46" y="332"/>
                  </a:lnTo>
                  <a:lnTo>
                    <a:pt x="61" y="349"/>
                  </a:lnTo>
                  <a:lnTo>
                    <a:pt x="78" y="363"/>
                  </a:lnTo>
                  <a:lnTo>
                    <a:pt x="97" y="378"/>
                  </a:lnTo>
                  <a:lnTo>
                    <a:pt x="119" y="390"/>
                  </a:lnTo>
                  <a:lnTo>
                    <a:pt x="140" y="400"/>
                  </a:lnTo>
                  <a:lnTo>
                    <a:pt x="164" y="409"/>
                  </a:lnTo>
                  <a:lnTo>
                    <a:pt x="188" y="416"/>
                  </a:lnTo>
                  <a:lnTo>
                    <a:pt x="215" y="422"/>
                  </a:lnTo>
                  <a:lnTo>
                    <a:pt x="241" y="425"/>
                  </a:lnTo>
                  <a:lnTo>
                    <a:pt x="269" y="426"/>
                  </a:lnTo>
                  <a:close/>
                </a:path>
              </a:pathLst>
            </a:custGeom>
            <a:solidFill>
              <a:srgbClr val="CEE2CE"/>
            </a:solidFill>
            <a:ln w="9525">
              <a:noFill/>
              <a:round/>
              <a:headEnd/>
              <a:tailEnd/>
            </a:ln>
          </p:spPr>
          <p:txBody>
            <a:bodyPr/>
            <a:lstStyle/>
            <a:p>
              <a:endParaRPr lang="en-US"/>
            </a:p>
          </p:txBody>
        </p:sp>
        <p:sp>
          <p:nvSpPr>
            <p:cNvPr id="42044" name="Freeform 58"/>
            <p:cNvSpPr>
              <a:spLocks/>
            </p:cNvSpPr>
            <p:nvPr/>
          </p:nvSpPr>
          <p:spPr bwMode="auto">
            <a:xfrm>
              <a:off x="3925" y="2388"/>
              <a:ext cx="177" cy="140"/>
            </a:xfrm>
            <a:custGeom>
              <a:avLst/>
              <a:gdLst>
                <a:gd name="T0" fmla="*/ 98 w 529"/>
                <a:gd name="T1" fmla="*/ 140 h 419"/>
                <a:gd name="T2" fmla="*/ 115 w 529"/>
                <a:gd name="T3" fmla="*/ 137 h 419"/>
                <a:gd name="T4" fmla="*/ 131 w 529"/>
                <a:gd name="T5" fmla="*/ 132 h 419"/>
                <a:gd name="T6" fmla="*/ 145 w 529"/>
                <a:gd name="T7" fmla="*/ 124 h 419"/>
                <a:gd name="T8" fmla="*/ 157 w 529"/>
                <a:gd name="T9" fmla="*/ 114 h 419"/>
                <a:gd name="T10" fmla="*/ 166 w 529"/>
                <a:gd name="T11" fmla="*/ 104 h 419"/>
                <a:gd name="T12" fmla="*/ 173 w 529"/>
                <a:gd name="T13" fmla="*/ 91 h 419"/>
                <a:gd name="T14" fmla="*/ 177 w 529"/>
                <a:gd name="T15" fmla="*/ 77 h 419"/>
                <a:gd name="T16" fmla="*/ 177 w 529"/>
                <a:gd name="T17" fmla="*/ 63 h 419"/>
                <a:gd name="T18" fmla="*/ 173 w 529"/>
                <a:gd name="T19" fmla="*/ 49 h 419"/>
                <a:gd name="T20" fmla="*/ 166 w 529"/>
                <a:gd name="T21" fmla="*/ 37 h 419"/>
                <a:gd name="T22" fmla="*/ 157 w 529"/>
                <a:gd name="T23" fmla="*/ 25 h 419"/>
                <a:gd name="T24" fmla="*/ 145 w 529"/>
                <a:gd name="T25" fmla="*/ 16 h 419"/>
                <a:gd name="T26" fmla="*/ 131 w 529"/>
                <a:gd name="T27" fmla="*/ 9 h 419"/>
                <a:gd name="T28" fmla="*/ 115 w 529"/>
                <a:gd name="T29" fmla="*/ 3 h 419"/>
                <a:gd name="T30" fmla="*/ 98 w 529"/>
                <a:gd name="T31" fmla="*/ 0 h 419"/>
                <a:gd name="T32" fmla="*/ 80 w 529"/>
                <a:gd name="T33" fmla="*/ 0 h 419"/>
                <a:gd name="T34" fmla="*/ 63 w 529"/>
                <a:gd name="T35" fmla="*/ 3 h 419"/>
                <a:gd name="T36" fmla="*/ 47 w 529"/>
                <a:gd name="T37" fmla="*/ 9 h 419"/>
                <a:gd name="T38" fmla="*/ 32 w 529"/>
                <a:gd name="T39" fmla="*/ 16 h 419"/>
                <a:gd name="T40" fmla="*/ 20 w 529"/>
                <a:gd name="T41" fmla="*/ 25 h 419"/>
                <a:gd name="T42" fmla="*/ 11 w 529"/>
                <a:gd name="T43" fmla="*/ 37 h 419"/>
                <a:gd name="T44" fmla="*/ 4 w 529"/>
                <a:gd name="T45" fmla="*/ 49 h 419"/>
                <a:gd name="T46" fmla="*/ 0 w 529"/>
                <a:gd name="T47" fmla="*/ 63 h 419"/>
                <a:gd name="T48" fmla="*/ 0 w 529"/>
                <a:gd name="T49" fmla="*/ 77 h 419"/>
                <a:gd name="T50" fmla="*/ 4 w 529"/>
                <a:gd name="T51" fmla="*/ 91 h 419"/>
                <a:gd name="T52" fmla="*/ 11 w 529"/>
                <a:gd name="T53" fmla="*/ 104 h 419"/>
                <a:gd name="T54" fmla="*/ 20 w 529"/>
                <a:gd name="T55" fmla="*/ 114 h 419"/>
                <a:gd name="T56" fmla="*/ 32 w 529"/>
                <a:gd name="T57" fmla="*/ 124 h 419"/>
                <a:gd name="T58" fmla="*/ 47 w 529"/>
                <a:gd name="T59" fmla="*/ 132 h 419"/>
                <a:gd name="T60" fmla="*/ 63 w 529"/>
                <a:gd name="T61" fmla="*/ 137 h 419"/>
                <a:gd name="T62" fmla="*/ 80 w 529"/>
                <a:gd name="T63" fmla="*/ 140 h 4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9"/>
                <a:gd name="T97" fmla="*/ 0 h 419"/>
                <a:gd name="T98" fmla="*/ 529 w 529"/>
                <a:gd name="T99" fmla="*/ 419 h 4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9" h="419">
                  <a:moveTo>
                    <a:pt x="265" y="419"/>
                  </a:moveTo>
                  <a:lnTo>
                    <a:pt x="292" y="418"/>
                  </a:lnTo>
                  <a:lnTo>
                    <a:pt x="318" y="414"/>
                  </a:lnTo>
                  <a:lnTo>
                    <a:pt x="344" y="410"/>
                  </a:lnTo>
                  <a:lnTo>
                    <a:pt x="368" y="402"/>
                  </a:lnTo>
                  <a:lnTo>
                    <a:pt x="391" y="394"/>
                  </a:lnTo>
                  <a:lnTo>
                    <a:pt x="413" y="383"/>
                  </a:lnTo>
                  <a:lnTo>
                    <a:pt x="433" y="372"/>
                  </a:lnTo>
                  <a:lnTo>
                    <a:pt x="452" y="358"/>
                  </a:lnTo>
                  <a:lnTo>
                    <a:pt x="469" y="342"/>
                  </a:lnTo>
                  <a:lnTo>
                    <a:pt x="485" y="327"/>
                  </a:lnTo>
                  <a:lnTo>
                    <a:pt x="497" y="310"/>
                  </a:lnTo>
                  <a:lnTo>
                    <a:pt x="508" y="292"/>
                  </a:lnTo>
                  <a:lnTo>
                    <a:pt x="517" y="272"/>
                  </a:lnTo>
                  <a:lnTo>
                    <a:pt x="524" y="253"/>
                  </a:lnTo>
                  <a:lnTo>
                    <a:pt x="528" y="231"/>
                  </a:lnTo>
                  <a:lnTo>
                    <a:pt x="529" y="210"/>
                  </a:lnTo>
                  <a:lnTo>
                    <a:pt x="528" y="189"/>
                  </a:lnTo>
                  <a:lnTo>
                    <a:pt x="524" y="167"/>
                  </a:lnTo>
                  <a:lnTo>
                    <a:pt x="517" y="147"/>
                  </a:lnTo>
                  <a:lnTo>
                    <a:pt x="508" y="128"/>
                  </a:lnTo>
                  <a:lnTo>
                    <a:pt x="497" y="110"/>
                  </a:lnTo>
                  <a:lnTo>
                    <a:pt x="485" y="93"/>
                  </a:lnTo>
                  <a:lnTo>
                    <a:pt x="469" y="76"/>
                  </a:lnTo>
                  <a:lnTo>
                    <a:pt x="452" y="62"/>
                  </a:lnTo>
                  <a:lnTo>
                    <a:pt x="433" y="48"/>
                  </a:lnTo>
                  <a:lnTo>
                    <a:pt x="413" y="36"/>
                  </a:lnTo>
                  <a:lnTo>
                    <a:pt x="391" y="26"/>
                  </a:lnTo>
                  <a:lnTo>
                    <a:pt x="368" y="17"/>
                  </a:lnTo>
                  <a:lnTo>
                    <a:pt x="344" y="9"/>
                  </a:lnTo>
                  <a:lnTo>
                    <a:pt x="318" y="5"/>
                  </a:lnTo>
                  <a:lnTo>
                    <a:pt x="292" y="1"/>
                  </a:lnTo>
                  <a:lnTo>
                    <a:pt x="265" y="0"/>
                  </a:lnTo>
                  <a:lnTo>
                    <a:pt x="238" y="1"/>
                  </a:lnTo>
                  <a:lnTo>
                    <a:pt x="212" y="5"/>
                  </a:lnTo>
                  <a:lnTo>
                    <a:pt x="187" y="9"/>
                  </a:lnTo>
                  <a:lnTo>
                    <a:pt x="162" y="17"/>
                  </a:lnTo>
                  <a:lnTo>
                    <a:pt x="139" y="26"/>
                  </a:lnTo>
                  <a:lnTo>
                    <a:pt x="117" y="36"/>
                  </a:lnTo>
                  <a:lnTo>
                    <a:pt x="97" y="48"/>
                  </a:lnTo>
                  <a:lnTo>
                    <a:pt x="78" y="62"/>
                  </a:lnTo>
                  <a:lnTo>
                    <a:pt x="61" y="76"/>
                  </a:lnTo>
                  <a:lnTo>
                    <a:pt x="45" y="93"/>
                  </a:lnTo>
                  <a:lnTo>
                    <a:pt x="33" y="110"/>
                  </a:lnTo>
                  <a:lnTo>
                    <a:pt x="21" y="128"/>
                  </a:lnTo>
                  <a:lnTo>
                    <a:pt x="12" y="147"/>
                  </a:lnTo>
                  <a:lnTo>
                    <a:pt x="6" y="167"/>
                  </a:lnTo>
                  <a:lnTo>
                    <a:pt x="1" y="189"/>
                  </a:lnTo>
                  <a:lnTo>
                    <a:pt x="0" y="210"/>
                  </a:lnTo>
                  <a:lnTo>
                    <a:pt x="1" y="231"/>
                  </a:lnTo>
                  <a:lnTo>
                    <a:pt x="6" y="253"/>
                  </a:lnTo>
                  <a:lnTo>
                    <a:pt x="12" y="272"/>
                  </a:lnTo>
                  <a:lnTo>
                    <a:pt x="21" y="292"/>
                  </a:lnTo>
                  <a:lnTo>
                    <a:pt x="33" y="310"/>
                  </a:lnTo>
                  <a:lnTo>
                    <a:pt x="45" y="327"/>
                  </a:lnTo>
                  <a:lnTo>
                    <a:pt x="61" y="342"/>
                  </a:lnTo>
                  <a:lnTo>
                    <a:pt x="78" y="358"/>
                  </a:lnTo>
                  <a:lnTo>
                    <a:pt x="97" y="372"/>
                  </a:lnTo>
                  <a:lnTo>
                    <a:pt x="117" y="383"/>
                  </a:lnTo>
                  <a:lnTo>
                    <a:pt x="139" y="394"/>
                  </a:lnTo>
                  <a:lnTo>
                    <a:pt x="162" y="402"/>
                  </a:lnTo>
                  <a:lnTo>
                    <a:pt x="187" y="410"/>
                  </a:lnTo>
                  <a:lnTo>
                    <a:pt x="212" y="414"/>
                  </a:lnTo>
                  <a:lnTo>
                    <a:pt x="238" y="418"/>
                  </a:lnTo>
                  <a:lnTo>
                    <a:pt x="265" y="419"/>
                  </a:lnTo>
                  <a:close/>
                </a:path>
              </a:pathLst>
            </a:custGeom>
            <a:solidFill>
              <a:srgbClr val="D3E5D3"/>
            </a:solidFill>
            <a:ln w="9525">
              <a:noFill/>
              <a:round/>
              <a:headEnd/>
              <a:tailEnd/>
            </a:ln>
          </p:spPr>
          <p:txBody>
            <a:bodyPr/>
            <a:lstStyle/>
            <a:p>
              <a:endParaRPr lang="en-US"/>
            </a:p>
          </p:txBody>
        </p:sp>
        <p:sp>
          <p:nvSpPr>
            <p:cNvPr id="42045" name="Freeform 59"/>
            <p:cNvSpPr>
              <a:spLocks/>
            </p:cNvSpPr>
            <p:nvPr/>
          </p:nvSpPr>
          <p:spPr bwMode="auto">
            <a:xfrm>
              <a:off x="3927" y="2390"/>
              <a:ext cx="173" cy="137"/>
            </a:xfrm>
            <a:custGeom>
              <a:avLst/>
              <a:gdLst>
                <a:gd name="T0" fmla="*/ 96 w 518"/>
                <a:gd name="T1" fmla="*/ 137 h 410"/>
                <a:gd name="T2" fmla="*/ 112 w 518"/>
                <a:gd name="T3" fmla="*/ 134 h 410"/>
                <a:gd name="T4" fmla="*/ 128 w 518"/>
                <a:gd name="T5" fmla="*/ 129 h 410"/>
                <a:gd name="T6" fmla="*/ 141 w 518"/>
                <a:gd name="T7" fmla="*/ 121 h 410"/>
                <a:gd name="T8" fmla="*/ 153 w 518"/>
                <a:gd name="T9" fmla="*/ 112 h 410"/>
                <a:gd name="T10" fmla="*/ 162 w 518"/>
                <a:gd name="T11" fmla="*/ 101 h 410"/>
                <a:gd name="T12" fmla="*/ 169 w 518"/>
                <a:gd name="T13" fmla="*/ 89 h 410"/>
                <a:gd name="T14" fmla="*/ 173 w 518"/>
                <a:gd name="T15" fmla="*/ 76 h 410"/>
                <a:gd name="T16" fmla="*/ 173 w 518"/>
                <a:gd name="T17" fmla="*/ 61 h 410"/>
                <a:gd name="T18" fmla="*/ 169 w 518"/>
                <a:gd name="T19" fmla="*/ 48 h 410"/>
                <a:gd name="T20" fmla="*/ 162 w 518"/>
                <a:gd name="T21" fmla="*/ 36 h 410"/>
                <a:gd name="T22" fmla="*/ 153 w 518"/>
                <a:gd name="T23" fmla="*/ 25 h 410"/>
                <a:gd name="T24" fmla="*/ 141 w 518"/>
                <a:gd name="T25" fmla="*/ 16 h 410"/>
                <a:gd name="T26" fmla="*/ 128 w 518"/>
                <a:gd name="T27" fmla="*/ 8 h 410"/>
                <a:gd name="T28" fmla="*/ 112 w 518"/>
                <a:gd name="T29" fmla="*/ 3 h 410"/>
                <a:gd name="T30" fmla="*/ 96 w 518"/>
                <a:gd name="T31" fmla="*/ 0 h 410"/>
                <a:gd name="T32" fmla="*/ 77 w 518"/>
                <a:gd name="T33" fmla="*/ 0 h 410"/>
                <a:gd name="T34" fmla="*/ 61 w 518"/>
                <a:gd name="T35" fmla="*/ 3 h 410"/>
                <a:gd name="T36" fmla="*/ 45 w 518"/>
                <a:gd name="T37" fmla="*/ 8 h 410"/>
                <a:gd name="T38" fmla="*/ 31 w 518"/>
                <a:gd name="T39" fmla="*/ 16 h 410"/>
                <a:gd name="T40" fmla="*/ 20 w 518"/>
                <a:gd name="T41" fmla="*/ 25 h 410"/>
                <a:gd name="T42" fmla="*/ 10 w 518"/>
                <a:gd name="T43" fmla="*/ 36 h 410"/>
                <a:gd name="T44" fmla="*/ 4 w 518"/>
                <a:gd name="T45" fmla="*/ 48 h 410"/>
                <a:gd name="T46" fmla="*/ 0 w 518"/>
                <a:gd name="T47" fmla="*/ 61 h 410"/>
                <a:gd name="T48" fmla="*/ 0 w 518"/>
                <a:gd name="T49" fmla="*/ 76 h 410"/>
                <a:gd name="T50" fmla="*/ 4 w 518"/>
                <a:gd name="T51" fmla="*/ 89 h 410"/>
                <a:gd name="T52" fmla="*/ 10 w 518"/>
                <a:gd name="T53" fmla="*/ 101 h 410"/>
                <a:gd name="T54" fmla="*/ 20 w 518"/>
                <a:gd name="T55" fmla="*/ 112 h 410"/>
                <a:gd name="T56" fmla="*/ 31 w 518"/>
                <a:gd name="T57" fmla="*/ 121 h 410"/>
                <a:gd name="T58" fmla="*/ 45 w 518"/>
                <a:gd name="T59" fmla="*/ 129 h 410"/>
                <a:gd name="T60" fmla="*/ 61 w 518"/>
                <a:gd name="T61" fmla="*/ 134 h 410"/>
                <a:gd name="T62" fmla="*/ 77 w 518"/>
                <a:gd name="T63" fmla="*/ 137 h 4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8"/>
                <a:gd name="T97" fmla="*/ 0 h 410"/>
                <a:gd name="T98" fmla="*/ 518 w 518"/>
                <a:gd name="T99" fmla="*/ 410 h 4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8" h="410">
                  <a:moveTo>
                    <a:pt x="259" y="410"/>
                  </a:moveTo>
                  <a:lnTo>
                    <a:pt x="286" y="409"/>
                  </a:lnTo>
                  <a:lnTo>
                    <a:pt x="311" y="406"/>
                  </a:lnTo>
                  <a:lnTo>
                    <a:pt x="336" y="401"/>
                  </a:lnTo>
                  <a:lnTo>
                    <a:pt x="360" y="395"/>
                  </a:lnTo>
                  <a:lnTo>
                    <a:pt x="383" y="386"/>
                  </a:lnTo>
                  <a:lnTo>
                    <a:pt x="404" y="376"/>
                  </a:lnTo>
                  <a:lnTo>
                    <a:pt x="423" y="363"/>
                  </a:lnTo>
                  <a:lnTo>
                    <a:pt x="443" y="350"/>
                  </a:lnTo>
                  <a:lnTo>
                    <a:pt x="458" y="335"/>
                  </a:lnTo>
                  <a:lnTo>
                    <a:pt x="474" y="320"/>
                  </a:lnTo>
                  <a:lnTo>
                    <a:pt x="486" y="303"/>
                  </a:lnTo>
                  <a:lnTo>
                    <a:pt x="498" y="285"/>
                  </a:lnTo>
                  <a:lnTo>
                    <a:pt x="507" y="266"/>
                  </a:lnTo>
                  <a:lnTo>
                    <a:pt x="512" y="247"/>
                  </a:lnTo>
                  <a:lnTo>
                    <a:pt x="517" y="226"/>
                  </a:lnTo>
                  <a:lnTo>
                    <a:pt x="518" y="205"/>
                  </a:lnTo>
                  <a:lnTo>
                    <a:pt x="517" y="184"/>
                  </a:lnTo>
                  <a:lnTo>
                    <a:pt x="512" y="163"/>
                  </a:lnTo>
                  <a:lnTo>
                    <a:pt x="507" y="144"/>
                  </a:lnTo>
                  <a:lnTo>
                    <a:pt x="498" y="125"/>
                  </a:lnTo>
                  <a:lnTo>
                    <a:pt x="486" y="107"/>
                  </a:lnTo>
                  <a:lnTo>
                    <a:pt x="474" y="90"/>
                  </a:lnTo>
                  <a:lnTo>
                    <a:pt x="458" y="75"/>
                  </a:lnTo>
                  <a:lnTo>
                    <a:pt x="443" y="60"/>
                  </a:lnTo>
                  <a:lnTo>
                    <a:pt x="423" y="47"/>
                  </a:lnTo>
                  <a:lnTo>
                    <a:pt x="404" y="34"/>
                  </a:lnTo>
                  <a:lnTo>
                    <a:pt x="383" y="24"/>
                  </a:lnTo>
                  <a:lnTo>
                    <a:pt x="360" y="15"/>
                  </a:lnTo>
                  <a:lnTo>
                    <a:pt x="336" y="9"/>
                  </a:lnTo>
                  <a:lnTo>
                    <a:pt x="311" y="4"/>
                  </a:lnTo>
                  <a:lnTo>
                    <a:pt x="286" y="1"/>
                  </a:lnTo>
                  <a:lnTo>
                    <a:pt x="259" y="0"/>
                  </a:lnTo>
                  <a:lnTo>
                    <a:pt x="232" y="1"/>
                  </a:lnTo>
                  <a:lnTo>
                    <a:pt x="206" y="4"/>
                  </a:lnTo>
                  <a:lnTo>
                    <a:pt x="182" y="9"/>
                  </a:lnTo>
                  <a:lnTo>
                    <a:pt x="158" y="15"/>
                  </a:lnTo>
                  <a:lnTo>
                    <a:pt x="136" y="24"/>
                  </a:lnTo>
                  <a:lnTo>
                    <a:pt x="114" y="34"/>
                  </a:lnTo>
                  <a:lnTo>
                    <a:pt x="94" y="47"/>
                  </a:lnTo>
                  <a:lnTo>
                    <a:pt x="76" y="60"/>
                  </a:lnTo>
                  <a:lnTo>
                    <a:pt x="59" y="75"/>
                  </a:lnTo>
                  <a:lnTo>
                    <a:pt x="43" y="90"/>
                  </a:lnTo>
                  <a:lnTo>
                    <a:pt x="31" y="107"/>
                  </a:lnTo>
                  <a:lnTo>
                    <a:pt x="20" y="125"/>
                  </a:lnTo>
                  <a:lnTo>
                    <a:pt x="11" y="144"/>
                  </a:lnTo>
                  <a:lnTo>
                    <a:pt x="5" y="163"/>
                  </a:lnTo>
                  <a:lnTo>
                    <a:pt x="1" y="184"/>
                  </a:lnTo>
                  <a:lnTo>
                    <a:pt x="0" y="205"/>
                  </a:lnTo>
                  <a:lnTo>
                    <a:pt x="1" y="226"/>
                  </a:lnTo>
                  <a:lnTo>
                    <a:pt x="5" y="247"/>
                  </a:lnTo>
                  <a:lnTo>
                    <a:pt x="11" y="266"/>
                  </a:lnTo>
                  <a:lnTo>
                    <a:pt x="20" y="285"/>
                  </a:lnTo>
                  <a:lnTo>
                    <a:pt x="31" y="303"/>
                  </a:lnTo>
                  <a:lnTo>
                    <a:pt x="43" y="320"/>
                  </a:lnTo>
                  <a:lnTo>
                    <a:pt x="59" y="335"/>
                  </a:lnTo>
                  <a:lnTo>
                    <a:pt x="76" y="350"/>
                  </a:lnTo>
                  <a:lnTo>
                    <a:pt x="94" y="363"/>
                  </a:lnTo>
                  <a:lnTo>
                    <a:pt x="114" y="376"/>
                  </a:lnTo>
                  <a:lnTo>
                    <a:pt x="136" y="386"/>
                  </a:lnTo>
                  <a:lnTo>
                    <a:pt x="158" y="395"/>
                  </a:lnTo>
                  <a:lnTo>
                    <a:pt x="182" y="401"/>
                  </a:lnTo>
                  <a:lnTo>
                    <a:pt x="206" y="406"/>
                  </a:lnTo>
                  <a:lnTo>
                    <a:pt x="232" y="409"/>
                  </a:lnTo>
                  <a:lnTo>
                    <a:pt x="259" y="410"/>
                  </a:lnTo>
                  <a:close/>
                </a:path>
              </a:pathLst>
            </a:custGeom>
            <a:solidFill>
              <a:srgbClr val="DDEADD"/>
            </a:solidFill>
            <a:ln w="9525">
              <a:noFill/>
              <a:round/>
              <a:headEnd/>
              <a:tailEnd/>
            </a:ln>
          </p:spPr>
          <p:txBody>
            <a:bodyPr/>
            <a:lstStyle/>
            <a:p>
              <a:endParaRPr lang="en-US"/>
            </a:p>
          </p:txBody>
        </p:sp>
        <p:sp>
          <p:nvSpPr>
            <p:cNvPr id="42046" name="Freeform 60"/>
            <p:cNvSpPr>
              <a:spLocks/>
            </p:cNvSpPr>
            <p:nvPr/>
          </p:nvSpPr>
          <p:spPr bwMode="auto">
            <a:xfrm>
              <a:off x="3929" y="2391"/>
              <a:ext cx="169" cy="134"/>
            </a:xfrm>
            <a:custGeom>
              <a:avLst/>
              <a:gdLst>
                <a:gd name="T0" fmla="*/ 93 w 509"/>
                <a:gd name="T1" fmla="*/ 134 h 403"/>
                <a:gd name="T2" fmla="*/ 110 w 509"/>
                <a:gd name="T3" fmla="*/ 131 h 403"/>
                <a:gd name="T4" fmla="*/ 125 w 509"/>
                <a:gd name="T5" fmla="*/ 126 h 403"/>
                <a:gd name="T6" fmla="*/ 138 w 509"/>
                <a:gd name="T7" fmla="*/ 119 h 403"/>
                <a:gd name="T8" fmla="*/ 150 w 509"/>
                <a:gd name="T9" fmla="*/ 110 h 403"/>
                <a:gd name="T10" fmla="*/ 159 w 509"/>
                <a:gd name="T11" fmla="*/ 99 h 403"/>
                <a:gd name="T12" fmla="*/ 165 w 509"/>
                <a:gd name="T13" fmla="*/ 87 h 403"/>
                <a:gd name="T14" fmla="*/ 169 w 509"/>
                <a:gd name="T15" fmla="*/ 74 h 403"/>
                <a:gd name="T16" fmla="*/ 169 w 509"/>
                <a:gd name="T17" fmla="*/ 61 h 403"/>
                <a:gd name="T18" fmla="*/ 165 w 509"/>
                <a:gd name="T19" fmla="*/ 47 h 403"/>
                <a:gd name="T20" fmla="*/ 159 w 509"/>
                <a:gd name="T21" fmla="*/ 35 h 403"/>
                <a:gd name="T22" fmla="*/ 150 w 509"/>
                <a:gd name="T23" fmla="*/ 25 h 403"/>
                <a:gd name="T24" fmla="*/ 138 w 509"/>
                <a:gd name="T25" fmla="*/ 15 h 403"/>
                <a:gd name="T26" fmla="*/ 125 w 509"/>
                <a:gd name="T27" fmla="*/ 8 h 403"/>
                <a:gd name="T28" fmla="*/ 110 w 509"/>
                <a:gd name="T29" fmla="*/ 3 h 403"/>
                <a:gd name="T30" fmla="*/ 93 w 509"/>
                <a:gd name="T31" fmla="*/ 0 h 403"/>
                <a:gd name="T32" fmla="*/ 76 w 509"/>
                <a:gd name="T33" fmla="*/ 0 h 403"/>
                <a:gd name="T34" fmla="*/ 60 w 509"/>
                <a:gd name="T35" fmla="*/ 3 h 403"/>
                <a:gd name="T36" fmla="*/ 44 w 509"/>
                <a:gd name="T37" fmla="*/ 8 h 403"/>
                <a:gd name="T38" fmla="*/ 31 w 509"/>
                <a:gd name="T39" fmla="*/ 15 h 403"/>
                <a:gd name="T40" fmla="*/ 20 w 509"/>
                <a:gd name="T41" fmla="*/ 25 h 403"/>
                <a:gd name="T42" fmla="*/ 10 w 509"/>
                <a:gd name="T43" fmla="*/ 35 h 403"/>
                <a:gd name="T44" fmla="*/ 4 w 509"/>
                <a:gd name="T45" fmla="*/ 47 h 403"/>
                <a:gd name="T46" fmla="*/ 0 w 509"/>
                <a:gd name="T47" fmla="*/ 61 h 403"/>
                <a:gd name="T48" fmla="*/ 0 w 509"/>
                <a:gd name="T49" fmla="*/ 74 h 403"/>
                <a:gd name="T50" fmla="*/ 4 w 509"/>
                <a:gd name="T51" fmla="*/ 87 h 403"/>
                <a:gd name="T52" fmla="*/ 10 w 509"/>
                <a:gd name="T53" fmla="*/ 99 h 403"/>
                <a:gd name="T54" fmla="*/ 20 w 509"/>
                <a:gd name="T55" fmla="*/ 110 h 403"/>
                <a:gd name="T56" fmla="*/ 31 w 509"/>
                <a:gd name="T57" fmla="*/ 119 h 403"/>
                <a:gd name="T58" fmla="*/ 44 w 509"/>
                <a:gd name="T59" fmla="*/ 126 h 403"/>
                <a:gd name="T60" fmla="*/ 60 w 509"/>
                <a:gd name="T61" fmla="*/ 131 h 403"/>
                <a:gd name="T62" fmla="*/ 76 w 509"/>
                <a:gd name="T63" fmla="*/ 134 h 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9"/>
                <a:gd name="T97" fmla="*/ 0 h 403"/>
                <a:gd name="T98" fmla="*/ 509 w 509"/>
                <a:gd name="T99" fmla="*/ 403 h 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9" h="403">
                  <a:moveTo>
                    <a:pt x="255" y="403"/>
                  </a:moveTo>
                  <a:lnTo>
                    <a:pt x="281" y="402"/>
                  </a:lnTo>
                  <a:lnTo>
                    <a:pt x="306" y="398"/>
                  </a:lnTo>
                  <a:lnTo>
                    <a:pt x="331" y="394"/>
                  </a:lnTo>
                  <a:lnTo>
                    <a:pt x="354" y="387"/>
                  </a:lnTo>
                  <a:lnTo>
                    <a:pt x="376" y="378"/>
                  </a:lnTo>
                  <a:lnTo>
                    <a:pt x="397" y="368"/>
                  </a:lnTo>
                  <a:lnTo>
                    <a:pt x="416" y="357"/>
                  </a:lnTo>
                  <a:lnTo>
                    <a:pt x="435" y="345"/>
                  </a:lnTo>
                  <a:lnTo>
                    <a:pt x="451" y="330"/>
                  </a:lnTo>
                  <a:lnTo>
                    <a:pt x="466" y="314"/>
                  </a:lnTo>
                  <a:lnTo>
                    <a:pt x="479" y="297"/>
                  </a:lnTo>
                  <a:lnTo>
                    <a:pt x="489" y="281"/>
                  </a:lnTo>
                  <a:lnTo>
                    <a:pt x="498" y="262"/>
                  </a:lnTo>
                  <a:lnTo>
                    <a:pt x="504" y="242"/>
                  </a:lnTo>
                  <a:lnTo>
                    <a:pt x="508" y="222"/>
                  </a:lnTo>
                  <a:lnTo>
                    <a:pt x="509" y="202"/>
                  </a:lnTo>
                  <a:lnTo>
                    <a:pt x="508" y="182"/>
                  </a:lnTo>
                  <a:lnTo>
                    <a:pt x="504" y="162"/>
                  </a:lnTo>
                  <a:lnTo>
                    <a:pt x="498" y="142"/>
                  </a:lnTo>
                  <a:lnTo>
                    <a:pt x="489" y="123"/>
                  </a:lnTo>
                  <a:lnTo>
                    <a:pt x="479" y="105"/>
                  </a:lnTo>
                  <a:lnTo>
                    <a:pt x="466" y="90"/>
                  </a:lnTo>
                  <a:lnTo>
                    <a:pt x="451" y="74"/>
                  </a:lnTo>
                  <a:lnTo>
                    <a:pt x="435" y="59"/>
                  </a:lnTo>
                  <a:lnTo>
                    <a:pt x="416" y="46"/>
                  </a:lnTo>
                  <a:lnTo>
                    <a:pt x="397" y="35"/>
                  </a:lnTo>
                  <a:lnTo>
                    <a:pt x="376" y="25"/>
                  </a:lnTo>
                  <a:lnTo>
                    <a:pt x="354" y="16"/>
                  </a:lnTo>
                  <a:lnTo>
                    <a:pt x="331" y="9"/>
                  </a:lnTo>
                  <a:lnTo>
                    <a:pt x="306" y="4"/>
                  </a:lnTo>
                  <a:lnTo>
                    <a:pt x="281" y="1"/>
                  </a:lnTo>
                  <a:lnTo>
                    <a:pt x="255" y="0"/>
                  </a:lnTo>
                  <a:lnTo>
                    <a:pt x="229" y="1"/>
                  </a:lnTo>
                  <a:lnTo>
                    <a:pt x="204" y="4"/>
                  </a:lnTo>
                  <a:lnTo>
                    <a:pt x="180" y="9"/>
                  </a:lnTo>
                  <a:lnTo>
                    <a:pt x="156" y="16"/>
                  </a:lnTo>
                  <a:lnTo>
                    <a:pt x="134" y="25"/>
                  </a:lnTo>
                  <a:lnTo>
                    <a:pt x="113" y="35"/>
                  </a:lnTo>
                  <a:lnTo>
                    <a:pt x="93" y="46"/>
                  </a:lnTo>
                  <a:lnTo>
                    <a:pt x="75" y="59"/>
                  </a:lnTo>
                  <a:lnTo>
                    <a:pt x="59" y="74"/>
                  </a:lnTo>
                  <a:lnTo>
                    <a:pt x="44" y="90"/>
                  </a:lnTo>
                  <a:lnTo>
                    <a:pt x="30" y="105"/>
                  </a:lnTo>
                  <a:lnTo>
                    <a:pt x="20" y="123"/>
                  </a:lnTo>
                  <a:lnTo>
                    <a:pt x="11" y="142"/>
                  </a:lnTo>
                  <a:lnTo>
                    <a:pt x="6" y="162"/>
                  </a:lnTo>
                  <a:lnTo>
                    <a:pt x="1" y="182"/>
                  </a:lnTo>
                  <a:lnTo>
                    <a:pt x="0" y="202"/>
                  </a:lnTo>
                  <a:lnTo>
                    <a:pt x="1" y="222"/>
                  </a:lnTo>
                  <a:lnTo>
                    <a:pt x="6" y="242"/>
                  </a:lnTo>
                  <a:lnTo>
                    <a:pt x="11" y="262"/>
                  </a:lnTo>
                  <a:lnTo>
                    <a:pt x="20" y="281"/>
                  </a:lnTo>
                  <a:lnTo>
                    <a:pt x="30" y="297"/>
                  </a:lnTo>
                  <a:lnTo>
                    <a:pt x="44" y="314"/>
                  </a:lnTo>
                  <a:lnTo>
                    <a:pt x="59" y="330"/>
                  </a:lnTo>
                  <a:lnTo>
                    <a:pt x="75" y="345"/>
                  </a:lnTo>
                  <a:lnTo>
                    <a:pt x="93" y="357"/>
                  </a:lnTo>
                  <a:lnTo>
                    <a:pt x="113" y="368"/>
                  </a:lnTo>
                  <a:lnTo>
                    <a:pt x="134" y="378"/>
                  </a:lnTo>
                  <a:lnTo>
                    <a:pt x="156" y="387"/>
                  </a:lnTo>
                  <a:lnTo>
                    <a:pt x="180" y="394"/>
                  </a:lnTo>
                  <a:lnTo>
                    <a:pt x="204" y="398"/>
                  </a:lnTo>
                  <a:lnTo>
                    <a:pt x="229" y="402"/>
                  </a:lnTo>
                  <a:lnTo>
                    <a:pt x="255" y="403"/>
                  </a:lnTo>
                  <a:close/>
                </a:path>
              </a:pathLst>
            </a:custGeom>
            <a:solidFill>
              <a:srgbClr val="E2EDE2"/>
            </a:solidFill>
            <a:ln w="9525">
              <a:noFill/>
              <a:round/>
              <a:headEnd/>
              <a:tailEnd/>
            </a:ln>
          </p:spPr>
          <p:txBody>
            <a:bodyPr/>
            <a:lstStyle/>
            <a:p>
              <a:endParaRPr lang="en-US"/>
            </a:p>
          </p:txBody>
        </p:sp>
        <p:sp>
          <p:nvSpPr>
            <p:cNvPr id="42047" name="Freeform 61"/>
            <p:cNvSpPr>
              <a:spLocks/>
            </p:cNvSpPr>
            <p:nvPr/>
          </p:nvSpPr>
          <p:spPr bwMode="auto">
            <a:xfrm>
              <a:off x="3931" y="2392"/>
              <a:ext cx="166" cy="132"/>
            </a:xfrm>
            <a:custGeom>
              <a:avLst/>
              <a:gdLst>
                <a:gd name="T0" fmla="*/ 92 w 498"/>
                <a:gd name="T1" fmla="*/ 131 h 396"/>
                <a:gd name="T2" fmla="*/ 108 w 498"/>
                <a:gd name="T3" fmla="*/ 129 h 396"/>
                <a:gd name="T4" fmla="*/ 122 w 498"/>
                <a:gd name="T5" fmla="*/ 124 h 396"/>
                <a:gd name="T6" fmla="*/ 136 w 498"/>
                <a:gd name="T7" fmla="*/ 117 h 396"/>
                <a:gd name="T8" fmla="*/ 147 w 498"/>
                <a:gd name="T9" fmla="*/ 108 h 396"/>
                <a:gd name="T10" fmla="*/ 156 w 498"/>
                <a:gd name="T11" fmla="*/ 97 h 396"/>
                <a:gd name="T12" fmla="*/ 162 w 498"/>
                <a:gd name="T13" fmla="*/ 85 h 396"/>
                <a:gd name="T14" fmla="*/ 166 w 498"/>
                <a:gd name="T15" fmla="*/ 73 h 396"/>
                <a:gd name="T16" fmla="*/ 166 w 498"/>
                <a:gd name="T17" fmla="*/ 59 h 396"/>
                <a:gd name="T18" fmla="*/ 162 w 498"/>
                <a:gd name="T19" fmla="*/ 47 h 396"/>
                <a:gd name="T20" fmla="*/ 156 w 498"/>
                <a:gd name="T21" fmla="*/ 35 h 396"/>
                <a:gd name="T22" fmla="*/ 147 w 498"/>
                <a:gd name="T23" fmla="*/ 24 h 396"/>
                <a:gd name="T24" fmla="*/ 136 w 498"/>
                <a:gd name="T25" fmla="*/ 15 h 396"/>
                <a:gd name="T26" fmla="*/ 122 w 498"/>
                <a:gd name="T27" fmla="*/ 8 h 396"/>
                <a:gd name="T28" fmla="*/ 108 w 498"/>
                <a:gd name="T29" fmla="*/ 3 h 396"/>
                <a:gd name="T30" fmla="*/ 92 w 498"/>
                <a:gd name="T31" fmla="*/ 1 h 396"/>
                <a:gd name="T32" fmla="*/ 74 w 498"/>
                <a:gd name="T33" fmla="*/ 1 h 396"/>
                <a:gd name="T34" fmla="*/ 58 w 498"/>
                <a:gd name="T35" fmla="*/ 3 h 396"/>
                <a:gd name="T36" fmla="*/ 43 w 498"/>
                <a:gd name="T37" fmla="*/ 8 h 396"/>
                <a:gd name="T38" fmla="*/ 30 w 498"/>
                <a:gd name="T39" fmla="*/ 15 h 396"/>
                <a:gd name="T40" fmla="*/ 19 w 498"/>
                <a:gd name="T41" fmla="*/ 24 h 396"/>
                <a:gd name="T42" fmla="*/ 10 w 498"/>
                <a:gd name="T43" fmla="*/ 35 h 396"/>
                <a:gd name="T44" fmla="*/ 4 w 498"/>
                <a:gd name="T45" fmla="*/ 47 h 396"/>
                <a:gd name="T46" fmla="*/ 0 w 498"/>
                <a:gd name="T47" fmla="*/ 59 h 396"/>
                <a:gd name="T48" fmla="*/ 0 w 498"/>
                <a:gd name="T49" fmla="*/ 73 h 396"/>
                <a:gd name="T50" fmla="*/ 4 w 498"/>
                <a:gd name="T51" fmla="*/ 85 h 396"/>
                <a:gd name="T52" fmla="*/ 10 w 498"/>
                <a:gd name="T53" fmla="*/ 97 h 396"/>
                <a:gd name="T54" fmla="*/ 19 w 498"/>
                <a:gd name="T55" fmla="*/ 108 h 396"/>
                <a:gd name="T56" fmla="*/ 30 w 498"/>
                <a:gd name="T57" fmla="*/ 117 h 396"/>
                <a:gd name="T58" fmla="*/ 43 w 498"/>
                <a:gd name="T59" fmla="*/ 124 h 396"/>
                <a:gd name="T60" fmla="*/ 58 w 498"/>
                <a:gd name="T61" fmla="*/ 129 h 396"/>
                <a:gd name="T62" fmla="*/ 74 w 498"/>
                <a:gd name="T63" fmla="*/ 131 h 3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8"/>
                <a:gd name="T97" fmla="*/ 0 h 396"/>
                <a:gd name="T98" fmla="*/ 498 w 498"/>
                <a:gd name="T99" fmla="*/ 396 h 3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8" h="396">
                  <a:moveTo>
                    <a:pt x="249" y="396"/>
                  </a:moveTo>
                  <a:lnTo>
                    <a:pt x="275" y="394"/>
                  </a:lnTo>
                  <a:lnTo>
                    <a:pt x="300" y="391"/>
                  </a:lnTo>
                  <a:lnTo>
                    <a:pt x="323" y="387"/>
                  </a:lnTo>
                  <a:lnTo>
                    <a:pt x="346" y="380"/>
                  </a:lnTo>
                  <a:lnTo>
                    <a:pt x="367" y="372"/>
                  </a:lnTo>
                  <a:lnTo>
                    <a:pt x="389" y="362"/>
                  </a:lnTo>
                  <a:lnTo>
                    <a:pt x="408" y="351"/>
                  </a:lnTo>
                  <a:lnTo>
                    <a:pt x="425" y="337"/>
                  </a:lnTo>
                  <a:lnTo>
                    <a:pt x="442" y="324"/>
                  </a:lnTo>
                  <a:lnTo>
                    <a:pt x="455" y="308"/>
                  </a:lnTo>
                  <a:lnTo>
                    <a:pt x="467" y="292"/>
                  </a:lnTo>
                  <a:lnTo>
                    <a:pt x="479" y="274"/>
                  </a:lnTo>
                  <a:lnTo>
                    <a:pt x="486" y="256"/>
                  </a:lnTo>
                  <a:lnTo>
                    <a:pt x="493" y="237"/>
                  </a:lnTo>
                  <a:lnTo>
                    <a:pt x="497" y="218"/>
                  </a:lnTo>
                  <a:lnTo>
                    <a:pt x="498" y="198"/>
                  </a:lnTo>
                  <a:lnTo>
                    <a:pt x="497" y="178"/>
                  </a:lnTo>
                  <a:lnTo>
                    <a:pt x="493" y="159"/>
                  </a:lnTo>
                  <a:lnTo>
                    <a:pt x="486" y="140"/>
                  </a:lnTo>
                  <a:lnTo>
                    <a:pt x="479" y="122"/>
                  </a:lnTo>
                  <a:lnTo>
                    <a:pt x="467" y="104"/>
                  </a:lnTo>
                  <a:lnTo>
                    <a:pt x="455" y="88"/>
                  </a:lnTo>
                  <a:lnTo>
                    <a:pt x="442" y="72"/>
                  </a:lnTo>
                  <a:lnTo>
                    <a:pt x="425" y="59"/>
                  </a:lnTo>
                  <a:lnTo>
                    <a:pt x="408" y="45"/>
                  </a:lnTo>
                  <a:lnTo>
                    <a:pt x="389" y="34"/>
                  </a:lnTo>
                  <a:lnTo>
                    <a:pt x="367" y="24"/>
                  </a:lnTo>
                  <a:lnTo>
                    <a:pt x="346" y="16"/>
                  </a:lnTo>
                  <a:lnTo>
                    <a:pt x="323" y="9"/>
                  </a:lnTo>
                  <a:lnTo>
                    <a:pt x="300" y="5"/>
                  </a:lnTo>
                  <a:lnTo>
                    <a:pt x="275" y="2"/>
                  </a:lnTo>
                  <a:lnTo>
                    <a:pt x="249" y="0"/>
                  </a:lnTo>
                  <a:lnTo>
                    <a:pt x="223" y="2"/>
                  </a:lnTo>
                  <a:lnTo>
                    <a:pt x="199" y="5"/>
                  </a:lnTo>
                  <a:lnTo>
                    <a:pt x="175" y="9"/>
                  </a:lnTo>
                  <a:lnTo>
                    <a:pt x="152" y="16"/>
                  </a:lnTo>
                  <a:lnTo>
                    <a:pt x="130" y="24"/>
                  </a:lnTo>
                  <a:lnTo>
                    <a:pt x="110" y="34"/>
                  </a:lnTo>
                  <a:lnTo>
                    <a:pt x="91" y="45"/>
                  </a:lnTo>
                  <a:lnTo>
                    <a:pt x="73" y="59"/>
                  </a:lnTo>
                  <a:lnTo>
                    <a:pt x="57" y="72"/>
                  </a:lnTo>
                  <a:lnTo>
                    <a:pt x="42" y="88"/>
                  </a:lnTo>
                  <a:lnTo>
                    <a:pt x="30" y="104"/>
                  </a:lnTo>
                  <a:lnTo>
                    <a:pt x="19" y="122"/>
                  </a:lnTo>
                  <a:lnTo>
                    <a:pt x="11" y="140"/>
                  </a:lnTo>
                  <a:lnTo>
                    <a:pt x="4" y="159"/>
                  </a:lnTo>
                  <a:lnTo>
                    <a:pt x="1" y="178"/>
                  </a:lnTo>
                  <a:lnTo>
                    <a:pt x="0" y="198"/>
                  </a:lnTo>
                  <a:lnTo>
                    <a:pt x="1" y="218"/>
                  </a:lnTo>
                  <a:lnTo>
                    <a:pt x="4" y="237"/>
                  </a:lnTo>
                  <a:lnTo>
                    <a:pt x="11" y="256"/>
                  </a:lnTo>
                  <a:lnTo>
                    <a:pt x="19" y="274"/>
                  </a:lnTo>
                  <a:lnTo>
                    <a:pt x="30" y="292"/>
                  </a:lnTo>
                  <a:lnTo>
                    <a:pt x="42" y="308"/>
                  </a:lnTo>
                  <a:lnTo>
                    <a:pt x="57" y="324"/>
                  </a:lnTo>
                  <a:lnTo>
                    <a:pt x="73" y="337"/>
                  </a:lnTo>
                  <a:lnTo>
                    <a:pt x="91" y="351"/>
                  </a:lnTo>
                  <a:lnTo>
                    <a:pt x="110" y="362"/>
                  </a:lnTo>
                  <a:lnTo>
                    <a:pt x="130" y="372"/>
                  </a:lnTo>
                  <a:lnTo>
                    <a:pt x="152" y="380"/>
                  </a:lnTo>
                  <a:lnTo>
                    <a:pt x="175" y="387"/>
                  </a:lnTo>
                  <a:lnTo>
                    <a:pt x="199" y="391"/>
                  </a:lnTo>
                  <a:lnTo>
                    <a:pt x="223" y="394"/>
                  </a:lnTo>
                  <a:lnTo>
                    <a:pt x="249" y="396"/>
                  </a:lnTo>
                  <a:close/>
                </a:path>
              </a:pathLst>
            </a:custGeom>
            <a:solidFill>
              <a:srgbClr val="EAF2EA"/>
            </a:solidFill>
            <a:ln w="9525">
              <a:noFill/>
              <a:round/>
              <a:headEnd/>
              <a:tailEnd/>
            </a:ln>
          </p:spPr>
          <p:txBody>
            <a:bodyPr/>
            <a:lstStyle/>
            <a:p>
              <a:endParaRPr lang="en-US"/>
            </a:p>
          </p:txBody>
        </p:sp>
        <p:sp>
          <p:nvSpPr>
            <p:cNvPr id="42048" name="Freeform 62"/>
            <p:cNvSpPr>
              <a:spLocks/>
            </p:cNvSpPr>
            <p:nvPr/>
          </p:nvSpPr>
          <p:spPr bwMode="auto">
            <a:xfrm>
              <a:off x="3932" y="2394"/>
              <a:ext cx="163" cy="129"/>
            </a:xfrm>
            <a:custGeom>
              <a:avLst/>
              <a:gdLst>
                <a:gd name="T0" fmla="*/ 90 w 489"/>
                <a:gd name="T1" fmla="*/ 129 h 387"/>
                <a:gd name="T2" fmla="*/ 106 w 489"/>
                <a:gd name="T3" fmla="*/ 126 h 387"/>
                <a:gd name="T4" fmla="*/ 120 w 489"/>
                <a:gd name="T5" fmla="*/ 121 h 387"/>
                <a:gd name="T6" fmla="*/ 133 w 489"/>
                <a:gd name="T7" fmla="*/ 114 h 387"/>
                <a:gd name="T8" fmla="*/ 144 w 489"/>
                <a:gd name="T9" fmla="*/ 105 h 387"/>
                <a:gd name="T10" fmla="*/ 153 w 489"/>
                <a:gd name="T11" fmla="*/ 95 h 387"/>
                <a:gd name="T12" fmla="*/ 159 w 489"/>
                <a:gd name="T13" fmla="*/ 84 h 387"/>
                <a:gd name="T14" fmla="*/ 163 w 489"/>
                <a:gd name="T15" fmla="*/ 71 h 387"/>
                <a:gd name="T16" fmla="*/ 163 w 489"/>
                <a:gd name="T17" fmla="*/ 58 h 387"/>
                <a:gd name="T18" fmla="*/ 159 w 489"/>
                <a:gd name="T19" fmla="*/ 46 h 387"/>
                <a:gd name="T20" fmla="*/ 153 w 489"/>
                <a:gd name="T21" fmla="*/ 34 h 387"/>
                <a:gd name="T22" fmla="*/ 144 w 489"/>
                <a:gd name="T23" fmla="*/ 23 h 387"/>
                <a:gd name="T24" fmla="*/ 133 w 489"/>
                <a:gd name="T25" fmla="*/ 15 h 387"/>
                <a:gd name="T26" fmla="*/ 120 w 489"/>
                <a:gd name="T27" fmla="*/ 8 h 387"/>
                <a:gd name="T28" fmla="*/ 106 w 489"/>
                <a:gd name="T29" fmla="*/ 3 h 387"/>
                <a:gd name="T30" fmla="*/ 90 w 489"/>
                <a:gd name="T31" fmla="*/ 0 h 387"/>
                <a:gd name="T32" fmla="*/ 74 w 489"/>
                <a:gd name="T33" fmla="*/ 0 h 387"/>
                <a:gd name="T34" fmla="*/ 57 w 489"/>
                <a:gd name="T35" fmla="*/ 3 h 387"/>
                <a:gd name="T36" fmla="*/ 43 w 489"/>
                <a:gd name="T37" fmla="*/ 8 h 387"/>
                <a:gd name="T38" fmla="*/ 30 w 489"/>
                <a:gd name="T39" fmla="*/ 15 h 387"/>
                <a:gd name="T40" fmla="*/ 19 w 489"/>
                <a:gd name="T41" fmla="*/ 23 h 387"/>
                <a:gd name="T42" fmla="*/ 10 w 489"/>
                <a:gd name="T43" fmla="*/ 34 h 387"/>
                <a:gd name="T44" fmla="*/ 4 w 489"/>
                <a:gd name="T45" fmla="*/ 46 h 387"/>
                <a:gd name="T46" fmla="*/ 0 w 489"/>
                <a:gd name="T47" fmla="*/ 58 h 387"/>
                <a:gd name="T48" fmla="*/ 0 w 489"/>
                <a:gd name="T49" fmla="*/ 71 h 387"/>
                <a:gd name="T50" fmla="*/ 4 w 489"/>
                <a:gd name="T51" fmla="*/ 84 h 387"/>
                <a:gd name="T52" fmla="*/ 10 w 489"/>
                <a:gd name="T53" fmla="*/ 95 h 387"/>
                <a:gd name="T54" fmla="*/ 19 w 489"/>
                <a:gd name="T55" fmla="*/ 105 h 387"/>
                <a:gd name="T56" fmla="*/ 30 w 489"/>
                <a:gd name="T57" fmla="*/ 114 h 387"/>
                <a:gd name="T58" fmla="*/ 43 w 489"/>
                <a:gd name="T59" fmla="*/ 121 h 387"/>
                <a:gd name="T60" fmla="*/ 57 w 489"/>
                <a:gd name="T61" fmla="*/ 126 h 387"/>
                <a:gd name="T62" fmla="*/ 74 w 489"/>
                <a:gd name="T63" fmla="*/ 129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9"/>
                <a:gd name="T97" fmla="*/ 0 h 387"/>
                <a:gd name="T98" fmla="*/ 489 w 489"/>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9" h="387">
                  <a:moveTo>
                    <a:pt x="245" y="387"/>
                  </a:moveTo>
                  <a:lnTo>
                    <a:pt x="270" y="386"/>
                  </a:lnTo>
                  <a:lnTo>
                    <a:pt x="294" y="384"/>
                  </a:lnTo>
                  <a:lnTo>
                    <a:pt x="317" y="378"/>
                  </a:lnTo>
                  <a:lnTo>
                    <a:pt x="340" y="371"/>
                  </a:lnTo>
                  <a:lnTo>
                    <a:pt x="361" y="364"/>
                  </a:lnTo>
                  <a:lnTo>
                    <a:pt x="381" y="355"/>
                  </a:lnTo>
                  <a:lnTo>
                    <a:pt x="400" y="343"/>
                  </a:lnTo>
                  <a:lnTo>
                    <a:pt x="417" y="331"/>
                  </a:lnTo>
                  <a:lnTo>
                    <a:pt x="433" y="316"/>
                  </a:lnTo>
                  <a:lnTo>
                    <a:pt x="448" y="302"/>
                  </a:lnTo>
                  <a:lnTo>
                    <a:pt x="460" y="286"/>
                  </a:lnTo>
                  <a:lnTo>
                    <a:pt x="470" y="269"/>
                  </a:lnTo>
                  <a:lnTo>
                    <a:pt x="478" y="251"/>
                  </a:lnTo>
                  <a:lnTo>
                    <a:pt x="485" y="233"/>
                  </a:lnTo>
                  <a:lnTo>
                    <a:pt x="488" y="214"/>
                  </a:lnTo>
                  <a:lnTo>
                    <a:pt x="489" y="194"/>
                  </a:lnTo>
                  <a:lnTo>
                    <a:pt x="488" y="174"/>
                  </a:lnTo>
                  <a:lnTo>
                    <a:pt x="485" y="155"/>
                  </a:lnTo>
                  <a:lnTo>
                    <a:pt x="478" y="137"/>
                  </a:lnTo>
                  <a:lnTo>
                    <a:pt x="470" y="119"/>
                  </a:lnTo>
                  <a:lnTo>
                    <a:pt x="460" y="102"/>
                  </a:lnTo>
                  <a:lnTo>
                    <a:pt x="448" y="86"/>
                  </a:lnTo>
                  <a:lnTo>
                    <a:pt x="433" y="70"/>
                  </a:lnTo>
                  <a:lnTo>
                    <a:pt x="417" y="57"/>
                  </a:lnTo>
                  <a:lnTo>
                    <a:pt x="400" y="45"/>
                  </a:lnTo>
                  <a:lnTo>
                    <a:pt x="381" y="33"/>
                  </a:lnTo>
                  <a:lnTo>
                    <a:pt x="361" y="23"/>
                  </a:lnTo>
                  <a:lnTo>
                    <a:pt x="340" y="15"/>
                  </a:lnTo>
                  <a:lnTo>
                    <a:pt x="317" y="9"/>
                  </a:lnTo>
                  <a:lnTo>
                    <a:pt x="294" y="4"/>
                  </a:lnTo>
                  <a:lnTo>
                    <a:pt x="270" y="1"/>
                  </a:lnTo>
                  <a:lnTo>
                    <a:pt x="245" y="0"/>
                  </a:lnTo>
                  <a:lnTo>
                    <a:pt x="221" y="1"/>
                  </a:lnTo>
                  <a:lnTo>
                    <a:pt x="196" y="4"/>
                  </a:lnTo>
                  <a:lnTo>
                    <a:pt x="172" y="9"/>
                  </a:lnTo>
                  <a:lnTo>
                    <a:pt x="150" y="15"/>
                  </a:lnTo>
                  <a:lnTo>
                    <a:pt x="128" y="23"/>
                  </a:lnTo>
                  <a:lnTo>
                    <a:pt x="108" y="33"/>
                  </a:lnTo>
                  <a:lnTo>
                    <a:pt x="89" y="45"/>
                  </a:lnTo>
                  <a:lnTo>
                    <a:pt x="72" y="57"/>
                  </a:lnTo>
                  <a:lnTo>
                    <a:pt x="56" y="70"/>
                  </a:lnTo>
                  <a:lnTo>
                    <a:pt x="42" y="86"/>
                  </a:lnTo>
                  <a:lnTo>
                    <a:pt x="29" y="102"/>
                  </a:lnTo>
                  <a:lnTo>
                    <a:pt x="19" y="119"/>
                  </a:lnTo>
                  <a:lnTo>
                    <a:pt x="12" y="137"/>
                  </a:lnTo>
                  <a:lnTo>
                    <a:pt x="5" y="155"/>
                  </a:lnTo>
                  <a:lnTo>
                    <a:pt x="1" y="174"/>
                  </a:lnTo>
                  <a:lnTo>
                    <a:pt x="0" y="194"/>
                  </a:lnTo>
                  <a:lnTo>
                    <a:pt x="1" y="214"/>
                  </a:lnTo>
                  <a:lnTo>
                    <a:pt x="5" y="233"/>
                  </a:lnTo>
                  <a:lnTo>
                    <a:pt x="12" y="251"/>
                  </a:lnTo>
                  <a:lnTo>
                    <a:pt x="19" y="269"/>
                  </a:lnTo>
                  <a:lnTo>
                    <a:pt x="29" y="286"/>
                  </a:lnTo>
                  <a:lnTo>
                    <a:pt x="42" y="302"/>
                  </a:lnTo>
                  <a:lnTo>
                    <a:pt x="56" y="316"/>
                  </a:lnTo>
                  <a:lnTo>
                    <a:pt x="72" y="331"/>
                  </a:lnTo>
                  <a:lnTo>
                    <a:pt x="89" y="343"/>
                  </a:lnTo>
                  <a:lnTo>
                    <a:pt x="108" y="355"/>
                  </a:lnTo>
                  <a:lnTo>
                    <a:pt x="128" y="364"/>
                  </a:lnTo>
                  <a:lnTo>
                    <a:pt x="150" y="371"/>
                  </a:lnTo>
                  <a:lnTo>
                    <a:pt x="172" y="378"/>
                  </a:lnTo>
                  <a:lnTo>
                    <a:pt x="196" y="384"/>
                  </a:lnTo>
                  <a:lnTo>
                    <a:pt x="221" y="386"/>
                  </a:lnTo>
                  <a:lnTo>
                    <a:pt x="245" y="387"/>
                  </a:lnTo>
                  <a:close/>
                </a:path>
              </a:pathLst>
            </a:custGeom>
            <a:solidFill>
              <a:srgbClr val="EFF7EF"/>
            </a:solidFill>
            <a:ln w="9525">
              <a:noFill/>
              <a:round/>
              <a:headEnd/>
              <a:tailEnd/>
            </a:ln>
          </p:spPr>
          <p:txBody>
            <a:bodyPr/>
            <a:lstStyle/>
            <a:p>
              <a:endParaRPr lang="en-US"/>
            </a:p>
          </p:txBody>
        </p:sp>
        <p:sp>
          <p:nvSpPr>
            <p:cNvPr id="42049" name="Freeform 63"/>
            <p:cNvSpPr>
              <a:spLocks/>
            </p:cNvSpPr>
            <p:nvPr/>
          </p:nvSpPr>
          <p:spPr bwMode="auto">
            <a:xfrm>
              <a:off x="3934" y="2395"/>
              <a:ext cx="159" cy="127"/>
            </a:xfrm>
            <a:custGeom>
              <a:avLst/>
              <a:gdLst>
                <a:gd name="T0" fmla="*/ 88 w 479"/>
                <a:gd name="T1" fmla="*/ 127 h 380"/>
                <a:gd name="T2" fmla="*/ 103 w 479"/>
                <a:gd name="T3" fmla="*/ 124 h 380"/>
                <a:gd name="T4" fmla="*/ 118 w 479"/>
                <a:gd name="T5" fmla="*/ 119 h 380"/>
                <a:gd name="T6" fmla="*/ 130 w 479"/>
                <a:gd name="T7" fmla="*/ 112 h 380"/>
                <a:gd name="T8" fmla="*/ 141 w 479"/>
                <a:gd name="T9" fmla="*/ 104 h 380"/>
                <a:gd name="T10" fmla="*/ 149 w 479"/>
                <a:gd name="T11" fmla="*/ 94 h 380"/>
                <a:gd name="T12" fmla="*/ 155 w 479"/>
                <a:gd name="T13" fmla="*/ 82 h 380"/>
                <a:gd name="T14" fmla="*/ 158 w 479"/>
                <a:gd name="T15" fmla="*/ 70 h 380"/>
                <a:gd name="T16" fmla="*/ 158 w 479"/>
                <a:gd name="T17" fmla="*/ 57 h 380"/>
                <a:gd name="T18" fmla="*/ 155 w 479"/>
                <a:gd name="T19" fmla="*/ 44 h 380"/>
                <a:gd name="T20" fmla="*/ 149 w 479"/>
                <a:gd name="T21" fmla="*/ 33 h 380"/>
                <a:gd name="T22" fmla="*/ 141 w 479"/>
                <a:gd name="T23" fmla="*/ 23 h 380"/>
                <a:gd name="T24" fmla="*/ 130 w 479"/>
                <a:gd name="T25" fmla="*/ 14 h 380"/>
                <a:gd name="T26" fmla="*/ 118 w 479"/>
                <a:gd name="T27" fmla="*/ 8 h 380"/>
                <a:gd name="T28" fmla="*/ 103 w 479"/>
                <a:gd name="T29" fmla="*/ 3 h 380"/>
                <a:gd name="T30" fmla="*/ 88 w 479"/>
                <a:gd name="T31" fmla="*/ 0 h 380"/>
                <a:gd name="T32" fmla="*/ 72 w 479"/>
                <a:gd name="T33" fmla="*/ 0 h 380"/>
                <a:gd name="T34" fmla="*/ 56 w 479"/>
                <a:gd name="T35" fmla="*/ 3 h 380"/>
                <a:gd name="T36" fmla="*/ 42 w 479"/>
                <a:gd name="T37" fmla="*/ 8 h 380"/>
                <a:gd name="T38" fmla="*/ 29 w 479"/>
                <a:gd name="T39" fmla="*/ 14 h 380"/>
                <a:gd name="T40" fmla="*/ 18 w 479"/>
                <a:gd name="T41" fmla="*/ 23 h 380"/>
                <a:gd name="T42" fmla="*/ 10 w 479"/>
                <a:gd name="T43" fmla="*/ 33 h 380"/>
                <a:gd name="T44" fmla="*/ 4 w 479"/>
                <a:gd name="T45" fmla="*/ 44 h 380"/>
                <a:gd name="T46" fmla="*/ 0 w 479"/>
                <a:gd name="T47" fmla="*/ 57 h 380"/>
                <a:gd name="T48" fmla="*/ 0 w 479"/>
                <a:gd name="T49" fmla="*/ 70 h 380"/>
                <a:gd name="T50" fmla="*/ 4 w 479"/>
                <a:gd name="T51" fmla="*/ 82 h 380"/>
                <a:gd name="T52" fmla="*/ 10 w 479"/>
                <a:gd name="T53" fmla="*/ 94 h 380"/>
                <a:gd name="T54" fmla="*/ 18 w 479"/>
                <a:gd name="T55" fmla="*/ 104 h 380"/>
                <a:gd name="T56" fmla="*/ 29 w 479"/>
                <a:gd name="T57" fmla="*/ 112 h 380"/>
                <a:gd name="T58" fmla="*/ 42 w 479"/>
                <a:gd name="T59" fmla="*/ 119 h 380"/>
                <a:gd name="T60" fmla="*/ 56 w 479"/>
                <a:gd name="T61" fmla="*/ 124 h 380"/>
                <a:gd name="T62" fmla="*/ 72 w 479"/>
                <a:gd name="T63" fmla="*/ 127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9"/>
                <a:gd name="T97" fmla="*/ 0 h 380"/>
                <a:gd name="T98" fmla="*/ 479 w 479"/>
                <a:gd name="T99" fmla="*/ 380 h 3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9" h="380">
                  <a:moveTo>
                    <a:pt x="240" y="380"/>
                  </a:moveTo>
                  <a:lnTo>
                    <a:pt x="265" y="379"/>
                  </a:lnTo>
                  <a:lnTo>
                    <a:pt x="289" y="376"/>
                  </a:lnTo>
                  <a:lnTo>
                    <a:pt x="311" y="371"/>
                  </a:lnTo>
                  <a:lnTo>
                    <a:pt x="332" y="365"/>
                  </a:lnTo>
                  <a:lnTo>
                    <a:pt x="354" y="357"/>
                  </a:lnTo>
                  <a:lnTo>
                    <a:pt x="373" y="347"/>
                  </a:lnTo>
                  <a:lnTo>
                    <a:pt x="392" y="336"/>
                  </a:lnTo>
                  <a:lnTo>
                    <a:pt x="409" y="324"/>
                  </a:lnTo>
                  <a:lnTo>
                    <a:pt x="425" y="310"/>
                  </a:lnTo>
                  <a:lnTo>
                    <a:pt x="438" y="296"/>
                  </a:lnTo>
                  <a:lnTo>
                    <a:pt x="449" y="280"/>
                  </a:lnTo>
                  <a:lnTo>
                    <a:pt x="460" y="264"/>
                  </a:lnTo>
                  <a:lnTo>
                    <a:pt x="467" y="246"/>
                  </a:lnTo>
                  <a:lnTo>
                    <a:pt x="474" y="228"/>
                  </a:lnTo>
                  <a:lnTo>
                    <a:pt x="477" y="209"/>
                  </a:lnTo>
                  <a:lnTo>
                    <a:pt x="479" y="190"/>
                  </a:lnTo>
                  <a:lnTo>
                    <a:pt x="477" y="171"/>
                  </a:lnTo>
                  <a:lnTo>
                    <a:pt x="474" y="152"/>
                  </a:lnTo>
                  <a:lnTo>
                    <a:pt x="467" y="133"/>
                  </a:lnTo>
                  <a:lnTo>
                    <a:pt x="460" y="116"/>
                  </a:lnTo>
                  <a:lnTo>
                    <a:pt x="449" y="99"/>
                  </a:lnTo>
                  <a:lnTo>
                    <a:pt x="438" y="83"/>
                  </a:lnTo>
                  <a:lnTo>
                    <a:pt x="425" y="69"/>
                  </a:lnTo>
                  <a:lnTo>
                    <a:pt x="409" y="55"/>
                  </a:lnTo>
                  <a:lnTo>
                    <a:pt x="392" y="43"/>
                  </a:lnTo>
                  <a:lnTo>
                    <a:pt x="373" y="33"/>
                  </a:lnTo>
                  <a:lnTo>
                    <a:pt x="354" y="23"/>
                  </a:lnTo>
                  <a:lnTo>
                    <a:pt x="332" y="15"/>
                  </a:lnTo>
                  <a:lnTo>
                    <a:pt x="311" y="9"/>
                  </a:lnTo>
                  <a:lnTo>
                    <a:pt x="289" y="4"/>
                  </a:lnTo>
                  <a:lnTo>
                    <a:pt x="265" y="1"/>
                  </a:lnTo>
                  <a:lnTo>
                    <a:pt x="240" y="0"/>
                  </a:lnTo>
                  <a:lnTo>
                    <a:pt x="216" y="1"/>
                  </a:lnTo>
                  <a:lnTo>
                    <a:pt x="192" y="4"/>
                  </a:lnTo>
                  <a:lnTo>
                    <a:pt x="168" y="9"/>
                  </a:lnTo>
                  <a:lnTo>
                    <a:pt x="147" y="15"/>
                  </a:lnTo>
                  <a:lnTo>
                    <a:pt x="126" y="23"/>
                  </a:lnTo>
                  <a:lnTo>
                    <a:pt x="105" y="33"/>
                  </a:lnTo>
                  <a:lnTo>
                    <a:pt x="87" y="43"/>
                  </a:lnTo>
                  <a:lnTo>
                    <a:pt x="71" y="55"/>
                  </a:lnTo>
                  <a:lnTo>
                    <a:pt x="55" y="69"/>
                  </a:lnTo>
                  <a:lnTo>
                    <a:pt x="41" y="83"/>
                  </a:lnTo>
                  <a:lnTo>
                    <a:pt x="29" y="99"/>
                  </a:lnTo>
                  <a:lnTo>
                    <a:pt x="19" y="116"/>
                  </a:lnTo>
                  <a:lnTo>
                    <a:pt x="11" y="133"/>
                  </a:lnTo>
                  <a:lnTo>
                    <a:pt x="4" y="152"/>
                  </a:lnTo>
                  <a:lnTo>
                    <a:pt x="1" y="171"/>
                  </a:lnTo>
                  <a:lnTo>
                    <a:pt x="0" y="190"/>
                  </a:lnTo>
                  <a:lnTo>
                    <a:pt x="1" y="209"/>
                  </a:lnTo>
                  <a:lnTo>
                    <a:pt x="4" y="228"/>
                  </a:lnTo>
                  <a:lnTo>
                    <a:pt x="11" y="246"/>
                  </a:lnTo>
                  <a:lnTo>
                    <a:pt x="19" y="264"/>
                  </a:lnTo>
                  <a:lnTo>
                    <a:pt x="29" y="280"/>
                  </a:lnTo>
                  <a:lnTo>
                    <a:pt x="41" y="296"/>
                  </a:lnTo>
                  <a:lnTo>
                    <a:pt x="55" y="310"/>
                  </a:lnTo>
                  <a:lnTo>
                    <a:pt x="71" y="324"/>
                  </a:lnTo>
                  <a:lnTo>
                    <a:pt x="87" y="336"/>
                  </a:lnTo>
                  <a:lnTo>
                    <a:pt x="105" y="347"/>
                  </a:lnTo>
                  <a:lnTo>
                    <a:pt x="126" y="357"/>
                  </a:lnTo>
                  <a:lnTo>
                    <a:pt x="147" y="365"/>
                  </a:lnTo>
                  <a:lnTo>
                    <a:pt x="168" y="371"/>
                  </a:lnTo>
                  <a:lnTo>
                    <a:pt x="192" y="376"/>
                  </a:lnTo>
                  <a:lnTo>
                    <a:pt x="216" y="379"/>
                  </a:lnTo>
                  <a:lnTo>
                    <a:pt x="240" y="380"/>
                  </a:lnTo>
                  <a:close/>
                </a:path>
              </a:pathLst>
            </a:custGeom>
            <a:solidFill>
              <a:srgbClr val="F9FCF9"/>
            </a:solidFill>
            <a:ln w="9525">
              <a:noFill/>
              <a:round/>
              <a:headEnd/>
              <a:tailEnd/>
            </a:ln>
          </p:spPr>
          <p:txBody>
            <a:bodyPr/>
            <a:lstStyle/>
            <a:p>
              <a:endParaRPr lang="en-US"/>
            </a:p>
          </p:txBody>
        </p:sp>
        <p:sp>
          <p:nvSpPr>
            <p:cNvPr id="42050" name="Freeform 64"/>
            <p:cNvSpPr>
              <a:spLocks/>
            </p:cNvSpPr>
            <p:nvPr/>
          </p:nvSpPr>
          <p:spPr bwMode="auto">
            <a:xfrm>
              <a:off x="3935" y="2396"/>
              <a:ext cx="157" cy="124"/>
            </a:xfrm>
            <a:custGeom>
              <a:avLst/>
              <a:gdLst>
                <a:gd name="T0" fmla="*/ 87 w 469"/>
                <a:gd name="T1" fmla="*/ 124 h 371"/>
                <a:gd name="T2" fmla="*/ 102 w 469"/>
                <a:gd name="T3" fmla="*/ 121 h 371"/>
                <a:gd name="T4" fmla="*/ 116 w 469"/>
                <a:gd name="T5" fmla="*/ 117 h 371"/>
                <a:gd name="T6" fmla="*/ 129 w 469"/>
                <a:gd name="T7" fmla="*/ 110 h 371"/>
                <a:gd name="T8" fmla="*/ 139 w 469"/>
                <a:gd name="T9" fmla="*/ 102 h 371"/>
                <a:gd name="T10" fmla="*/ 148 w 469"/>
                <a:gd name="T11" fmla="*/ 92 h 371"/>
                <a:gd name="T12" fmla="*/ 154 w 469"/>
                <a:gd name="T13" fmla="*/ 81 h 371"/>
                <a:gd name="T14" fmla="*/ 157 w 469"/>
                <a:gd name="T15" fmla="*/ 69 h 371"/>
                <a:gd name="T16" fmla="*/ 157 w 469"/>
                <a:gd name="T17" fmla="*/ 56 h 371"/>
                <a:gd name="T18" fmla="*/ 154 w 469"/>
                <a:gd name="T19" fmla="*/ 44 h 371"/>
                <a:gd name="T20" fmla="*/ 148 w 469"/>
                <a:gd name="T21" fmla="*/ 32 h 371"/>
                <a:gd name="T22" fmla="*/ 139 w 469"/>
                <a:gd name="T23" fmla="*/ 22 h 371"/>
                <a:gd name="T24" fmla="*/ 129 w 469"/>
                <a:gd name="T25" fmla="*/ 14 h 371"/>
                <a:gd name="T26" fmla="*/ 116 w 469"/>
                <a:gd name="T27" fmla="*/ 7 h 371"/>
                <a:gd name="T28" fmla="*/ 102 w 469"/>
                <a:gd name="T29" fmla="*/ 2 h 371"/>
                <a:gd name="T30" fmla="*/ 87 w 469"/>
                <a:gd name="T31" fmla="*/ 0 h 371"/>
                <a:gd name="T32" fmla="*/ 71 w 469"/>
                <a:gd name="T33" fmla="*/ 0 h 371"/>
                <a:gd name="T34" fmla="*/ 56 w 469"/>
                <a:gd name="T35" fmla="*/ 2 h 371"/>
                <a:gd name="T36" fmla="*/ 41 w 469"/>
                <a:gd name="T37" fmla="*/ 7 h 371"/>
                <a:gd name="T38" fmla="*/ 29 w 469"/>
                <a:gd name="T39" fmla="*/ 14 h 371"/>
                <a:gd name="T40" fmla="*/ 18 w 469"/>
                <a:gd name="T41" fmla="*/ 22 h 371"/>
                <a:gd name="T42" fmla="*/ 9 w 469"/>
                <a:gd name="T43" fmla="*/ 32 h 371"/>
                <a:gd name="T44" fmla="*/ 3 w 469"/>
                <a:gd name="T45" fmla="*/ 44 h 371"/>
                <a:gd name="T46" fmla="*/ 1 w 469"/>
                <a:gd name="T47" fmla="*/ 56 h 371"/>
                <a:gd name="T48" fmla="*/ 1 w 469"/>
                <a:gd name="T49" fmla="*/ 69 h 371"/>
                <a:gd name="T50" fmla="*/ 3 w 469"/>
                <a:gd name="T51" fmla="*/ 81 h 371"/>
                <a:gd name="T52" fmla="*/ 9 w 469"/>
                <a:gd name="T53" fmla="*/ 92 h 371"/>
                <a:gd name="T54" fmla="*/ 18 w 469"/>
                <a:gd name="T55" fmla="*/ 102 h 371"/>
                <a:gd name="T56" fmla="*/ 29 w 469"/>
                <a:gd name="T57" fmla="*/ 110 h 371"/>
                <a:gd name="T58" fmla="*/ 41 w 469"/>
                <a:gd name="T59" fmla="*/ 117 h 371"/>
                <a:gd name="T60" fmla="*/ 56 w 469"/>
                <a:gd name="T61" fmla="*/ 121 h 371"/>
                <a:gd name="T62" fmla="*/ 71 w 469"/>
                <a:gd name="T63" fmla="*/ 124 h 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9"/>
                <a:gd name="T97" fmla="*/ 0 h 371"/>
                <a:gd name="T98" fmla="*/ 469 w 469"/>
                <a:gd name="T99" fmla="*/ 371 h 3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9" h="371">
                  <a:moveTo>
                    <a:pt x="235" y="371"/>
                  </a:moveTo>
                  <a:lnTo>
                    <a:pt x="259" y="370"/>
                  </a:lnTo>
                  <a:lnTo>
                    <a:pt x="283" y="368"/>
                  </a:lnTo>
                  <a:lnTo>
                    <a:pt x="305" y="363"/>
                  </a:lnTo>
                  <a:lnTo>
                    <a:pt x="326" y="357"/>
                  </a:lnTo>
                  <a:lnTo>
                    <a:pt x="347" y="349"/>
                  </a:lnTo>
                  <a:lnTo>
                    <a:pt x="366" y="340"/>
                  </a:lnTo>
                  <a:lnTo>
                    <a:pt x="384" y="329"/>
                  </a:lnTo>
                  <a:lnTo>
                    <a:pt x="401" y="317"/>
                  </a:lnTo>
                  <a:lnTo>
                    <a:pt x="415" y="304"/>
                  </a:lnTo>
                  <a:lnTo>
                    <a:pt x="429" y="289"/>
                  </a:lnTo>
                  <a:lnTo>
                    <a:pt x="441" y="275"/>
                  </a:lnTo>
                  <a:lnTo>
                    <a:pt x="451" y="258"/>
                  </a:lnTo>
                  <a:lnTo>
                    <a:pt x="459" y="241"/>
                  </a:lnTo>
                  <a:lnTo>
                    <a:pt x="465" y="223"/>
                  </a:lnTo>
                  <a:lnTo>
                    <a:pt x="468" y="205"/>
                  </a:lnTo>
                  <a:lnTo>
                    <a:pt x="469" y="186"/>
                  </a:lnTo>
                  <a:lnTo>
                    <a:pt x="468" y="167"/>
                  </a:lnTo>
                  <a:lnTo>
                    <a:pt x="465" y="148"/>
                  </a:lnTo>
                  <a:lnTo>
                    <a:pt x="459" y="131"/>
                  </a:lnTo>
                  <a:lnTo>
                    <a:pt x="451" y="113"/>
                  </a:lnTo>
                  <a:lnTo>
                    <a:pt x="441" y="97"/>
                  </a:lnTo>
                  <a:lnTo>
                    <a:pt x="429" y="82"/>
                  </a:lnTo>
                  <a:lnTo>
                    <a:pt x="415" y="67"/>
                  </a:lnTo>
                  <a:lnTo>
                    <a:pt x="401" y="54"/>
                  </a:lnTo>
                  <a:lnTo>
                    <a:pt x="384" y="42"/>
                  </a:lnTo>
                  <a:lnTo>
                    <a:pt x="366" y="31"/>
                  </a:lnTo>
                  <a:lnTo>
                    <a:pt x="347" y="22"/>
                  </a:lnTo>
                  <a:lnTo>
                    <a:pt x="326" y="14"/>
                  </a:lnTo>
                  <a:lnTo>
                    <a:pt x="305" y="7"/>
                  </a:lnTo>
                  <a:lnTo>
                    <a:pt x="283" y="3"/>
                  </a:lnTo>
                  <a:lnTo>
                    <a:pt x="259" y="1"/>
                  </a:lnTo>
                  <a:lnTo>
                    <a:pt x="235" y="0"/>
                  </a:lnTo>
                  <a:lnTo>
                    <a:pt x="212" y="1"/>
                  </a:lnTo>
                  <a:lnTo>
                    <a:pt x="188" y="3"/>
                  </a:lnTo>
                  <a:lnTo>
                    <a:pt x="166" y="7"/>
                  </a:lnTo>
                  <a:lnTo>
                    <a:pt x="143" y="14"/>
                  </a:lnTo>
                  <a:lnTo>
                    <a:pt x="123" y="22"/>
                  </a:lnTo>
                  <a:lnTo>
                    <a:pt x="104" y="31"/>
                  </a:lnTo>
                  <a:lnTo>
                    <a:pt x="86" y="42"/>
                  </a:lnTo>
                  <a:lnTo>
                    <a:pt x="69" y="54"/>
                  </a:lnTo>
                  <a:lnTo>
                    <a:pt x="54" y="67"/>
                  </a:lnTo>
                  <a:lnTo>
                    <a:pt x="41" y="82"/>
                  </a:lnTo>
                  <a:lnTo>
                    <a:pt x="28" y="97"/>
                  </a:lnTo>
                  <a:lnTo>
                    <a:pt x="18" y="113"/>
                  </a:lnTo>
                  <a:lnTo>
                    <a:pt x="10" y="131"/>
                  </a:lnTo>
                  <a:lnTo>
                    <a:pt x="5" y="148"/>
                  </a:lnTo>
                  <a:lnTo>
                    <a:pt x="2" y="167"/>
                  </a:lnTo>
                  <a:lnTo>
                    <a:pt x="0" y="186"/>
                  </a:lnTo>
                  <a:lnTo>
                    <a:pt x="2" y="205"/>
                  </a:lnTo>
                  <a:lnTo>
                    <a:pt x="5" y="223"/>
                  </a:lnTo>
                  <a:lnTo>
                    <a:pt x="10" y="241"/>
                  </a:lnTo>
                  <a:lnTo>
                    <a:pt x="18" y="258"/>
                  </a:lnTo>
                  <a:lnTo>
                    <a:pt x="28" y="275"/>
                  </a:lnTo>
                  <a:lnTo>
                    <a:pt x="41" y="289"/>
                  </a:lnTo>
                  <a:lnTo>
                    <a:pt x="54" y="304"/>
                  </a:lnTo>
                  <a:lnTo>
                    <a:pt x="69" y="317"/>
                  </a:lnTo>
                  <a:lnTo>
                    <a:pt x="86" y="329"/>
                  </a:lnTo>
                  <a:lnTo>
                    <a:pt x="104" y="340"/>
                  </a:lnTo>
                  <a:lnTo>
                    <a:pt x="123" y="349"/>
                  </a:lnTo>
                  <a:lnTo>
                    <a:pt x="143" y="357"/>
                  </a:lnTo>
                  <a:lnTo>
                    <a:pt x="166" y="363"/>
                  </a:lnTo>
                  <a:lnTo>
                    <a:pt x="188" y="368"/>
                  </a:lnTo>
                  <a:lnTo>
                    <a:pt x="212" y="370"/>
                  </a:lnTo>
                  <a:lnTo>
                    <a:pt x="235" y="371"/>
                  </a:lnTo>
                  <a:close/>
                </a:path>
              </a:pathLst>
            </a:custGeom>
            <a:solidFill>
              <a:srgbClr val="FFFFFF"/>
            </a:solidFill>
            <a:ln w="9525">
              <a:noFill/>
              <a:round/>
              <a:headEnd/>
              <a:tailEnd/>
            </a:ln>
          </p:spPr>
          <p:txBody>
            <a:bodyPr/>
            <a:lstStyle/>
            <a:p>
              <a:endParaRPr lang="en-US"/>
            </a:p>
          </p:txBody>
        </p:sp>
        <p:sp>
          <p:nvSpPr>
            <p:cNvPr id="42051" name="Freeform 65"/>
            <p:cNvSpPr>
              <a:spLocks/>
            </p:cNvSpPr>
            <p:nvPr/>
          </p:nvSpPr>
          <p:spPr bwMode="auto">
            <a:xfrm>
              <a:off x="3866" y="2342"/>
              <a:ext cx="193" cy="153"/>
            </a:xfrm>
            <a:custGeom>
              <a:avLst/>
              <a:gdLst>
                <a:gd name="T0" fmla="*/ 107 w 579"/>
                <a:gd name="T1" fmla="*/ 153 h 459"/>
                <a:gd name="T2" fmla="*/ 126 w 579"/>
                <a:gd name="T3" fmla="*/ 150 h 459"/>
                <a:gd name="T4" fmla="*/ 143 w 579"/>
                <a:gd name="T5" fmla="*/ 144 h 459"/>
                <a:gd name="T6" fmla="*/ 158 w 579"/>
                <a:gd name="T7" fmla="*/ 135 h 459"/>
                <a:gd name="T8" fmla="*/ 171 w 579"/>
                <a:gd name="T9" fmla="*/ 125 h 459"/>
                <a:gd name="T10" fmla="*/ 181 w 579"/>
                <a:gd name="T11" fmla="*/ 113 h 459"/>
                <a:gd name="T12" fmla="*/ 189 w 579"/>
                <a:gd name="T13" fmla="*/ 99 h 459"/>
                <a:gd name="T14" fmla="*/ 193 w 579"/>
                <a:gd name="T15" fmla="*/ 84 h 459"/>
                <a:gd name="T16" fmla="*/ 193 w 579"/>
                <a:gd name="T17" fmla="*/ 68 h 459"/>
                <a:gd name="T18" fmla="*/ 189 w 579"/>
                <a:gd name="T19" fmla="*/ 54 h 459"/>
                <a:gd name="T20" fmla="*/ 181 w 579"/>
                <a:gd name="T21" fmla="*/ 40 h 459"/>
                <a:gd name="T22" fmla="*/ 171 w 579"/>
                <a:gd name="T23" fmla="*/ 28 h 459"/>
                <a:gd name="T24" fmla="*/ 158 w 579"/>
                <a:gd name="T25" fmla="*/ 18 h 459"/>
                <a:gd name="T26" fmla="*/ 143 w 579"/>
                <a:gd name="T27" fmla="*/ 9 h 459"/>
                <a:gd name="T28" fmla="*/ 126 w 579"/>
                <a:gd name="T29" fmla="*/ 3 h 459"/>
                <a:gd name="T30" fmla="*/ 107 w 579"/>
                <a:gd name="T31" fmla="*/ 0 h 459"/>
                <a:gd name="T32" fmla="*/ 87 w 579"/>
                <a:gd name="T33" fmla="*/ 0 h 459"/>
                <a:gd name="T34" fmla="*/ 68 w 579"/>
                <a:gd name="T35" fmla="*/ 3 h 459"/>
                <a:gd name="T36" fmla="*/ 51 w 579"/>
                <a:gd name="T37" fmla="*/ 9 h 459"/>
                <a:gd name="T38" fmla="*/ 35 w 579"/>
                <a:gd name="T39" fmla="*/ 18 h 459"/>
                <a:gd name="T40" fmla="*/ 22 w 579"/>
                <a:gd name="T41" fmla="*/ 28 h 459"/>
                <a:gd name="T42" fmla="*/ 12 w 579"/>
                <a:gd name="T43" fmla="*/ 40 h 459"/>
                <a:gd name="T44" fmla="*/ 5 w 579"/>
                <a:gd name="T45" fmla="*/ 54 h 459"/>
                <a:gd name="T46" fmla="*/ 1 w 579"/>
                <a:gd name="T47" fmla="*/ 68 h 459"/>
                <a:gd name="T48" fmla="*/ 1 w 579"/>
                <a:gd name="T49" fmla="*/ 84 h 459"/>
                <a:gd name="T50" fmla="*/ 5 w 579"/>
                <a:gd name="T51" fmla="*/ 99 h 459"/>
                <a:gd name="T52" fmla="*/ 12 w 579"/>
                <a:gd name="T53" fmla="*/ 113 h 459"/>
                <a:gd name="T54" fmla="*/ 22 w 579"/>
                <a:gd name="T55" fmla="*/ 125 h 459"/>
                <a:gd name="T56" fmla="*/ 35 w 579"/>
                <a:gd name="T57" fmla="*/ 135 h 459"/>
                <a:gd name="T58" fmla="*/ 51 w 579"/>
                <a:gd name="T59" fmla="*/ 144 h 459"/>
                <a:gd name="T60" fmla="*/ 68 w 579"/>
                <a:gd name="T61" fmla="*/ 150 h 459"/>
                <a:gd name="T62" fmla="*/ 87 w 579"/>
                <a:gd name="T63" fmla="*/ 153 h 4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9"/>
                <a:gd name="T97" fmla="*/ 0 h 459"/>
                <a:gd name="T98" fmla="*/ 579 w 579"/>
                <a:gd name="T99" fmla="*/ 459 h 4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9" h="459">
                  <a:moveTo>
                    <a:pt x="290" y="459"/>
                  </a:moveTo>
                  <a:lnTo>
                    <a:pt x="320" y="458"/>
                  </a:lnTo>
                  <a:lnTo>
                    <a:pt x="349" y="455"/>
                  </a:lnTo>
                  <a:lnTo>
                    <a:pt x="377" y="449"/>
                  </a:lnTo>
                  <a:lnTo>
                    <a:pt x="403" y="441"/>
                  </a:lnTo>
                  <a:lnTo>
                    <a:pt x="429" y="431"/>
                  </a:lnTo>
                  <a:lnTo>
                    <a:pt x="452" y="420"/>
                  </a:lnTo>
                  <a:lnTo>
                    <a:pt x="475" y="406"/>
                  </a:lnTo>
                  <a:lnTo>
                    <a:pt x="495" y="392"/>
                  </a:lnTo>
                  <a:lnTo>
                    <a:pt x="514" y="375"/>
                  </a:lnTo>
                  <a:lnTo>
                    <a:pt x="530" y="358"/>
                  </a:lnTo>
                  <a:lnTo>
                    <a:pt x="544" y="339"/>
                  </a:lnTo>
                  <a:lnTo>
                    <a:pt x="557" y="319"/>
                  </a:lnTo>
                  <a:lnTo>
                    <a:pt x="567" y="297"/>
                  </a:lnTo>
                  <a:lnTo>
                    <a:pt x="574" y="275"/>
                  </a:lnTo>
                  <a:lnTo>
                    <a:pt x="578" y="253"/>
                  </a:lnTo>
                  <a:lnTo>
                    <a:pt x="579" y="229"/>
                  </a:lnTo>
                  <a:lnTo>
                    <a:pt x="578" y="205"/>
                  </a:lnTo>
                  <a:lnTo>
                    <a:pt x="574" y="183"/>
                  </a:lnTo>
                  <a:lnTo>
                    <a:pt x="567" y="162"/>
                  </a:lnTo>
                  <a:lnTo>
                    <a:pt x="557" y="140"/>
                  </a:lnTo>
                  <a:lnTo>
                    <a:pt x="544" y="120"/>
                  </a:lnTo>
                  <a:lnTo>
                    <a:pt x="530" y="101"/>
                  </a:lnTo>
                  <a:lnTo>
                    <a:pt x="514" y="84"/>
                  </a:lnTo>
                  <a:lnTo>
                    <a:pt x="495" y="67"/>
                  </a:lnTo>
                  <a:lnTo>
                    <a:pt x="475" y="53"/>
                  </a:lnTo>
                  <a:lnTo>
                    <a:pt x="452" y="39"/>
                  </a:lnTo>
                  <a:lnTo>
                    <a:pt x="429" y="28"/>
                  </a:lnTo>
                  <a:lnTo>
                    <a:pt x="403" y="18"/>
                  </a:lnTo>
                  <a:lnTo>
                    <a:pt x="377" y="10"/>
                  </a:lnTo>
                  <a:lnTo>
                    <a:pt x="349" y="4"/>
                  </a:lnTo>
                  <a:lnTo>
                    <a:pt x="320" y="1"/>
                  </a:lnTo>
                  <a:lnTo>
                    <a:pt x="290" y="0"/>
                  </a:lnTo>
                  <a:lnTo>
                    <a:pt x="261" y="1"/>
                  </a:lnTo>
                  <a:lnTo>
                    <a:pt x="232" y="4"/>
                  </a:lnTo>
                  <a:lnTo>
                    <a:pt x="204" y="10"/>
                  </a:lnTo>
                  <a:lnTo>
                    <a:pt x="177" y="18"/>
                  </a:lnTo>
                  <a:lnTo>
                    <a:pt x="152" y="28"/>
                  </a:lnTo>
                  <a:lnTo>
                    <a:pt x="129" y="39"/>
                  </a:lnTo>
                  <a:lnTo>
                    <a:pt x="106" y="53"/>
                  </a:lnTo>
                  <a:lnTo>
                    <a:pt x="85" y="67"/>
                  </a:lnTo>
                  <a:lnTo>
                    <a:pt x="67" y="84"/>
                  </a:lnTo>
                  <a:lnTo>
                    <a:pt x="50" y="101"/>
                  </a:lnTo>
                  <a:lnTo>
                    <a:pt x="35" y="120"/>
                  </a:lnTo>
                  <a:lnTo>
                    <a:pt x="23" y="140"/>
                  </a:lnTo>
                  <a:lnTo>
                    <a:pt x="14" y="162"/>
                  </a:lnTo>
                  <a:lnTo>
                    <a:pt x="6" y="183"/>
                  </a:lnTo>
                  <a:lnTo>
                    <a:pt x="2" y="205"/>
                  </a:lnTo>
                  <a:lnTo>
                    <a:pt x="0" y="229"/>
                  </a:lnTo>
                  <a:lnTo>
                    <a:pt x="2" y="253"/>
                  </a:lnTo>
                  <a:lnTo>
                    <a:pt x="6" y="275"/>
                  </a:lnTo>
                  <a:lnTo>
                    <a:pt x="14" y="297"/>
                  </a:lnTo>
                  <a:lnTo>
                    <a:pt x="23" y="319"/>
                  </a:lnTo>
                  <a:lnTo>
                    <a:pt x="35" y="339"/>
                  </a:lnTo>
                  <a:lnTo>
                    <a:pt x="50" y="358"/>
                  </a:lnTo>
                  <a:lnTo>
                    <a:pt x="67" y="375"/>
                  </a:lnTo>
                  <a:lnTo>
                    <a:pt x="85" y="392"/>
                  </a:lnTo>
                  <a:lnTo>
                    <a:pt x="106" y="406"/>
                  </a:lnTo>
                  <a:lnTo>
                    <a:pt x="129" y="420"/>
                  </a:lnTo>
                  <a:lnTo>
                    <a:pt x="152" y="431"/>
                  </a:lnTo>
                  <a:lnTo>
                    <a:pt x="177" y="441"/>
                  </a:lnTo>
                  <a:lnTo>
                    <a:pt x="204" y="449"/>
                  </a:lnTo>
                  <a:lnTo>
                    <a:pt x="232" y="455"/>
                  </a:lnTo>
                  <a:lnTo>
                    <a:pt x="261" y="458"/>
                  </a:lnTo>
                  <a:lnTo>
                    <a:pt x="290" y="459"/>
                  </a:lnTo>
                  <a:close/>
                </a:path>
              </a:pathLst>
            </a:custGeom>
            <a:solidFill>
              <a:srgbClr val="B2D1B2"/>
            </a:solidFill>
            <a:ln w="9525">
              <a:noFill/>
              <a:round/>
              <a:headEnd/>
              <a:tailEnd/>
            </a:ln>
          </p:spPr>
          <p:txBody>
            <a:bodyPr/>
            <a:lstStyle/>
            <a:p>
              <a:endParaRPr lang="en-US"/>
            </a:p>
          </p:txBody>
        </p:sp>
        <p:sp>
          <p:nvSpPr>
            <p:cNvPr id="42052" name="Freeform 66"/>
            <p:cNvSpPr>
              <a:spLocks/>
            </p:cNvSpPr>
            <p:nvPr/>
          </p:nvSpPr>
          <p:spPr bwMode="auto">
            <a:xfrm>
              <a:off x="3868" y="2344"/>
              <a:ext cx="190" cy="150"/>
            </a:xfrm>
            <a:custGeom>
              <a:avLst/>
              <a:gdLst>
                <a:gd name="T0" fmla="*/ 105 w 570"/>
                <a:gd name="T1" fmla="*/ 150 h 451"/>
                <a:gd name="T2" fmla="*/ 123 w 570"/>
                <a:gd name="T3" fmla="*/ 147 h 451"/>
                <a:gd name="T4" fmla="*/ 140 w 570"/>
                <a:gd name="T5" fmla="*/ 141 h 451"/>
                <a:gd name="T6" fmla="*/ 155 w 570"/>
                <a:gd name="T7" fmla="*/ 133 h 451"/>
                <a:gd name="T8" fmla="*/ 168 w 570"/>
                <a:gd name="T9" fmla="*/ 123 h 451"/>
                <a:gd name="T10" fmla="*/ 179 w 570"/>
                <a:gd name="T11" fmla="*/ 111 h 451"/>
                <a:gd name="T12" fmla="*/ 186 w 570"/>
                <a:gd name="T13" fmla="*/ 97 h 451"/>
                <a:gd name="T14" fmla="*/ 190 w 570"/>
                <a:gd name="T15" fmla="*/ 83 h 451"/>
                <a:gd name="T16" fmla="*/ 190 w 570"/>
                <a:gd name="T17" fmla="*/ 68 h 451"/>
                <a:gd name="T18" fmla="*/ 186 w 570"/>
                <a:gd name="T19" fmla="*/ 53 h 451"/>
                <a:gd name="T20" fmla="*/ 179 w 570"/>
                <a:gd name="T21" fmla="*/ 39 h 451"/>
                <a:gd name="T22" fmla="*/ 168 w 570"/>
                <a:gd name="T23" fmla="*/ 27 h 451"/>
                <a:gd name="T24" fmla="*/ 155 w 570"/>
                <a:gd name="T25" fmla="*/ 17 h 451"/>
                <a:gd name="T26" fmla="*/ 140 w 570"/>
                <a:gd name="T27" fmla="*/ 9 h 451"/>
                <a:gd name="T28" fmla="*/ 123 w 570"/>
                <a:gd name="T29" fmla="*/ 4 h 451"/>
                <a:gd name="T30" fmla="*/ 105 w 570"/>
                <a:gd name="T31" fmla="*/ 1 h 451"/>
                <a:gd name="T32" fmla="*/ 85 w 570"/>
                <a:gd name="T33" fmla="*/ 1 h 451"/>
                <a:gd name="T34" fmla="*/ 67 w 570"/>
                <a:gd name="T35" fmla="*/ 4 h 451"/>
                <a:gd name="T36" fmla="*/ 50 w 570"/>
                <a:gd name="T37" fmla="*/ 9 h 451"/>
                <a:gd name="T38" fmla="*/ 35 w 570"/>
                <a:gd name="T39" fmla="*/ 17 h 451"/>
                <a:gd name="T40" fmla="*/ 22 w 570"/>
                <a:gd name="T41" fmla="*/ 27 h 451"/>
                <a:gd name="T42" fmla="*/ 12 w 570"/>
                <a:gd name="T43" fmla="*/ 39 h 451"/>
                <a:gd name="T44" fmla="*/ 4 w 570"/>
                <a:gd name="T45" fmla="*/ 53 h 451"/>
                <a:gd name="T46" fmla="*/ 0 w 570"/>
                <a:gd name="T47" fmla="*/ 68 h 451"/>
                <a:gd name="T48" fmla="*/ 0 w 570"/>
                <a:gd name="T49" fmla="*/ 83 h 451"/>
                <a:gd name="T50" fmla="*/ 4 w 570"/>
                <a:gd name="T51" fmla="*/ 97 h 451"/>
                <a:gd name="T52" fmla="*/ 12 w 570"/>
                <a:gd name="T53" fmla="*/ 111 h 451"/>
                <a:gd name="T54" fmla="*/ 22 w 570"/>
                <a:gd name="T55" fmla="*/ 123 h 451"/>
                <a:gd name="T56" fmla="*/ 35 w 570"/>
                <a:gd name="T57" fmla="*/ 133 h 451"/>
                <a:gd name="T58" fmla="*/ 50 w 570"/>
                <a:gd name="T59" fmla="*/ 141 h 451"/>
                <a:gd name="T60" fmla="*/ 67 w 570"/>
                <a:gd name="T61" fmla="*/ 147 h 451"/>
                <a:gd name="T62" fmla="*/ 85 w 570"/>
                <a:gd name="T63" fmla="*/ 150 h 4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451"/>
                <a:gd name="T98" fmla="*/ 570 w 570"/>
                <a:gd name="T99" fmla="*/ 451 h 4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451">
                  <a:moveTo>
                    <a:pt x="285" y="451"/>
                  </a:moveTo>
                  <a:lnTo>
                    <a:pt x="315" y="450"/>
                  </a:lnTo>
                  <a:lnTo>
                    <a:pt x="343" y="446"/>
                  </a:lnTo>
                  <a:lnTo>
                    <a:pt x="370" y="441"/>
                  </a:lnTo>
                  <a:lnTo>
                    <a:pt x="397" y="433"/>
                  </a:lnTo>
                  <a:lnTo>
                    <a:pt x="421" y="424"/>
                  </a:lnTo>
                  <a:lnTo>
                    <a:pt x="445" y="412"/>
                  </a:lnTo>
                  <a:lnTo>
                    <a:pt x="466" y="399"/>
                  </a:lnTo>
                  <a:lnTo>
                    <a:pt x="487" y="384"/>
                  </a:lnTo>
                  <a:lnTo>
                    <a:pt x="505" y="369"/>
                  </a:lnTo>
                  <a:lnTo>
                    <a:pt x="521" y="351"/>
                  </a:lnTo>
                  <a:lnTo>
                    <a:pt x="536" y="333"/>
                  </a:lnTo>
                  <a:lnTo>
                    <a:pt x="547" y="313"/>
                  </a:lnTo>
                  <a:lnTo>
                    <a:pt x="557" y="292"/>
                  </a:lnTo>
                  <a:lnTo>
                    <a:pt x="564" y="271"/>
                  </a:lnTo>
                  <a:lnTo>
                    <a:pt x="569" y="249"/>
                  </a:lnTo>
                  <a:lnTo>
                    <a:pt x="570" y="225"/>
                  </a:lnTo>
                  <a:lnTo>
                    <a:pt x="569" y="203"/>
                  </a:lnTo>
                  <a:lnTo>
                    <a:pt x="564" y="180"/>
                  </a:lnTo>
                  <a:lnTo>
                    <a:pt x="557" y="159"/>
                  </a:lnTo>
                  <a:lnTo>
                    <a:pt x="547" y="137"/>
                  </a:lnTo>
                  <a:lnTo>
                    <a:pt x="536" y="118"/>
                  </a:lnTo>
                  <a:lnTo>
                    <a:pt x="521" y="99"/>
                  </a:lnTo>
                  <a:lnTo>
                    <a:pt x="505" y="82"/>
                  </a:lnTo>
                  <a:lnTo>
                    <a:pt x="487" y="67"/>
                  </a:lnTo>
                  <a:lnTo>
                    <a:pt x="466" y="52"/>
                  </a:lnTo>
                  <a:lnTo>
                    <a:pt x="445" y="39"/>
                  </a:lnTo>
                  <a:lnTo>
                    <a:pt x="421" y="27"/>
                  </a:lnTo>
                  <a:lnTo>
                    <a:pt x="397" y="18"/>
                  </a:lnTo>
                  <a:lnTo>
                    <a:pt x="370" y="11"/>
                  </a:lnTo>
                  <a:lnTo>
                    <a:pt x="343" y="5"/>
                  </a:lnTo>
                  <a:lnTo>
                    <a:pt x="315" y="2"/>
                  </a:lnTo>
                  <a:lnTo>
                    <a:pt x="285" y="0"/>
                  </a:lnTo>
                  <a:lnTo>
                    <a:pt x="256" y="2"/>
                  </a:lnTo>
                  <a:lnTo>
                    <a:pt x="228" y="5"/>
                  </a:lnTo>
                  <a:lnTo>
                    <a:pt x="201" y="11"/>
                  </a:lnTo>
                  <a:lnTo>
                    <a:pt x="174" y="18"/>
                  </a:lnTo>
                  <a:lnTo>
                    <a:pt x="149" y="27"/>
                  </a:lnTo>
                  <a:lnTo>
                    <a:pt x="126" y="39"/>
                  </a:lnTo>
                  <a:lnTo>
                    <a:pt x="104" y="52"/>
                  </a:lnTo>
                  <a:lnTo>
                    <a:pt x="84" y="67"/>
                  </a:lnTo>
                  <a:lnTo>
                    <a:pt x="65" y="82"/>
                  </a:lnTo>
                  <a:lnTo>
                    <a:pt x="48" y="99"/>
                  </a:lnTo>
                  <a:lnTo>
                    <a:pt x="35" y="118"/>
                  </a:lnTo>
                  <a:lnTo>
                    <a:pt x="22" y="137"/>
                  </a:lnTo>
                  <a:lnTo>
                    <a:pt x="12" y="159"/>
                  </a:lnTo>
                  <a:lnTo>
                    <a:pt x="6" y="180"/>
                  </a:lnTo>
                  <a:lnTo>
                    <a:pt x="1" y="203"/>
                  </a:lnTo>
                  <a:lnTo>
                    <a:pt x="0" y="225"/>
                  </a:lnTo>
                  <a:lnTo>
                    <a:pt x="1" y="249"/>
                  </a:lnTo>
                  <a:lnTo>
                    <a:pt x="6" y="271"/>
                  </a:lnTo>
                  <a:lnTo>
                    <a:pt x="12" y="292"/>
                  </a:lnTo>
                  <a:lnTo>
                    <a:pt x="22" y="313"/>
                  </a:lnTo>
                  <a:lnTo>
                    <a:pt x="35" y="333"/>
                  </a:lnTo>
                  <a:lnTo>
                    <a:pt x="48" y="351"/>
                  </a:lnTo>
                  <a:lnTo>
                    <a:pt x="65" y="369"/>
                  </a:lnTo>
                  <a:lnTo>
                    <a:pt x="84" y="384"/>
                  </a:lnTo>
                  <a:lnTo>
                    <a:pt x="104" y="399"/>
                  </a:lnTo>
                  <a:lnTo>
                    <a:pt x="126" y="412"/>
                  </a:lnTo>
                  <a:lnTo>
                    <a:pt x="149" y="424"/>
                  </a:lnTo>
                  <a:lnTo>
                    <a:pt x="174" y="433"/>
                  </a:lnTo>
                  <a:lnTo>
                    <a:pt x="201" y="441"/>
                  </a:lnTo>
                  <a:lnTo>
                    <a:pt x="228" y="446"/>
                  </a:lnTo>
                  <a:lnTo>
                    <a:pt x="256" y="450"/>
                  </a:lnTo>
                  <a:lnTo>
                    <a:pt x="285" y="451"/>
                  </a:lnTo>
                  <a:close/>
                </a:path>
              </a:pathLst>
            </a:custGeom>
            <a:solidFill>
              <a:srgbClr val="B7D3B7"/>
            </a:solidFill>
            <a:ln w="9525">
              <a:noFill/>
              <a:round/>
              <a:headEnd/>
              <a:tailEnd/>
            </a:ln>
          </p:spPr>
          <p:txBody>
            <a:bodyPr/>
            <a:lstStyle/>
            <a:p>
              <a:endParaRPr lang="en-US"/>
            </a:p>
          </p:txBody>
        </p:sp>
        <p:sp>
          <p:nvSpPr>
            <p:cNvPr id="42053" name="Freeform 67"/>
            <p:cNvSpPr>
              <a:spLocks/>
            </p:cNvSpPr>
            <p:nvPr/>
          </p:nvSpPr>
          <p:spPr bwMode="auto">
            <a:xfrm>
              <a:off x="3870" y="2345"/>
              <a:ext cx="186" cy="148"/>
            </a:xfrm>
            <a:custGeom>
              <a:avLst/>
              <a:gdLst>
                <a:gd name="T0" fmla="*/ 103 w 558"/>
                <a:gd name="T1" fmla="*/ 148 h 443"/>
                <a:gd name="T2" fmla="*/ 121 w 558"/>
                <a:gd name="T3" fmla="*/ 145 h 443"/>
                <a:gd name="T4" fmla="*/ 138 w 558"/>
                <a:gd name="T5" fmla="*/ 139 h 443"/>
                <a:gd name="T6" fmla="*/ 152 w 558"/>
                <a:gd name="T7" fmla="*/ 131 h 443"/>
                <a:gd name="T8" fmla="*/ 165 w 558"/>
                <a:gd name="T9" fmla="*/ 121 h 443"/>
                <a:gd name="T10" fmla="*/ 175 w 558"/>
                <a:gd name="T11" fmla="*/ 109 h 443"/>
                <a:gd name="T12" fmla="*/ 182 w 558"/>
                <a:gd name="T13" fmla="*/ 96 h 443"/>
                <a:gd name="T14" fmla="*/ 186 w 558"/>
                <a:gd name="T15" fmla="*/ 81 h 443"/>
                <a:gd name="T16" fmla="*/ 186 w 558"/>
                <a:gd name="T17" fmla="*/ 66 h 443"/>
                <a:gd name="T18" fmla="*/ 182 w 558"/>
                <a:gd name="T19" fmla="*/ 52 h 443"/>
                <a:gd name="T20" fmla="*/ 175 w 558"/>
                <a:gd name="T21" fmla="*/ 38 h 443"/>
                <a:gd name="T22" fmla="*/ 165 w 558"/>
                <a:gd name="T23" fmla="*/ 27 h 443"/>
                <a:gd name="T24" fmla="*/ 152 w 558"/>
                <a:gd name="T25" fmla="*/ 17 h 443"/>
                <a:gd name="T26" fmla="*/ 138 w 558"/>
                <a:gd name="T27" fmla="*/ 9 h 443"/>
                <a:gd name="T28" fmla="*/ 121 w 558"/>
                <a:gd name="T29" fmla="*/ 3 h 443"/>
                <a:gd name="T30" fmla="*/ 103 w 558"/>
                <a:gd name="T31" fmla="*/ 0 h 443"/>
                <a:gd name="T32" fmla="*/ 83 w 558"/>
                <a:gd name="T33" fmla="*/ 0 h 443"/>
                <a:gd name="T34" fmla="*/ 65 w 558"/>
                <a:gd name="T35" fmla="*/ 3 h 443"/>
                <a:gd name="T36" fmla="*/ 49 w 558"/>
                <a:gd name="T37" fmla="*/ 9 h 443"/>
                <a:gd name="T38" fmla="*/ 34 w 558"/>
                <a:gd name="T39" fmla="*/ 17 h 443"/>
                <a:gd name="T40" fmla="*/ 21 w 558"/>
                <a:gd name="T41" fmla="*/ 27 h 443"/>
                <a:gd name="T42" fmla="*/ 11 w 558"/>
                <a:gd name="T43" fmla="*/ 38 h 443"/>
                <a:gd name="T44" fmla="*/ 4 w 558"/>
                <a:gd name="T45" fmla="*/ 52 h 443"/>
                <a:gd name="T46" fmla="*/ 0 w 558"/>
                <a:gd name="T47" fmla="*/ 66 h 443"/>
                <a:gd name="T48" fmla="*/ 0 w 558"/>
                <a:gd name="T49" fmla="*/ 81 h 443"/>
                <a:gd name="T50" fmla="*/ 4 w 558"/>
                <a:gd name="T51" fmla="*/ 96 h 443"/>
                <a:gd name="T52" fmla="*/ 11 w 558"/>
                <a:gd name="T53" fmla="*/ 109 h 443"/>
                <a:gd name="T54" fmla="*/ 21 w 558"/>
                <a:gd name="T55" fmla="*/ 121 h 443"/>
                <a:gd name="T56" fmla="*/ 34 w 558"/>
                <a:gd name="T57" fmla="*/ 131 h 443"/>
                <a:gd name="T58" fmla="*/ 49 w 558"/>
                <a:gd name="T59" fmla="*/ 139 h 443"/>
                <a:gd name="T60" fmla="*/ 65 w 558"/>
                <a:gd name="T61" fmla="*/ 145 h 443"/>
                <a:gd name="T62" fmla="*/ 83 w 558"/>
                <a:gd name="T63" fmla="*/ 148 h 4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8"/>
                <a:gd name="T97" fmla="*/ 0 h 443"/>
                <a:gd name="T98" fmla="*/ 558 w 558"/>
                <a:gd name="T99" fmla="*/ 443 h 4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8" h="443">
                  <a:moveTo>
                    <a:pt x="279" y="443"/>
                  </a:moveTo>
                  <a:lnTo>
                    <a:pt x="309" y="442"/>
                  </a:lnTo>
                  <a:lnTo>
                    <a:pt x="336" y="439"/>
                  </a:lnTo>
                  <a:lnTo>
                    <a:pt x="363" y="433"/>
                  </a:lnTo>
                  <a:lnTo>
                    <a:pt x="388" y="425"/>
                  </a:lnTo>
                  <a:lnTo>
                    <a:pt x="413" y="416"/>
                  </a:lnTo>
                  <a:lnTo>
                    <a:pt x="436" y="405"/>
                  </a:lnTo>
                  <a:lnTo>
                    <a:pt x="457" y="393"/>
                  </a:lnTo>
                  <a:lnTo>
                    <a:pt x="477" y="378"/>
                  </a:lnTo>
                  <a:lnTo>
                    <a:pt x="495" y="362"/>
                  </a:lnTo>
                  <a:lnTo>
                    <a:pt x="511" y="346"/>
                  </a:lnTo>
                  <a:lnTo>
                    <a:pt x="524" y="327"/>
                  </a:lnTo>
                  <a:lnTo>
                    <a:pt x="537" y="307"/>
                  </a:lnTo>
                  <a:lnTo>
                    <a:pt x="546" y="287"/>
                  </a:lnTo>
                  <a:lnTo>
                    <a:pt x="553" y="266"/>
                  </a:lnTo>
                  <a:lnTo>
                    <a:pt x="557" y="243"/>
                  </a:lnTo>
                  <a:lnTo>
                    <a:pt x="558" y="221"/>
                  </a:lnTo>
                  <a:lnTo>
                    <a:pt x="557" y="199"/>
                  </a:lnTo>
                  <a:lnTo>
                    <a:pt x="553" y="177"/>
                  </a:lnTo>
                  <a:lnTo>
                    <a:pt x="546" y="156"/>
                  </a:lnTo>
                  <a:lnTo>
                    <a:pt x="537" y="136"/>
                  </a:lnTo>
                  <a:lnTo>
                    <a:pt x="524" y="115"/>
                  </a:lnTo>
                  <a:lnTo>
                    <a:pt x="511" y="97"/>
                  </a:lnTo>
                  <a:lnTo>
                    <a:pt x="495" y="81"/>
                  </a:lnTo>
                  <a:lnTo>
                    <a:pt x="477" y="65"/>
                  </a:lnTo>
                  <a:lnTo>
                    <a:pt x="457" y="50"/>
                  </a:lnTo>
                  <a:lnTo>
                    <a:pt x="436" y="38"/>
                  </a:lnTo>
                  <a:lnTo>
                    <a:pt x="413" y="27"/>
                  </a:lnTo>
                  <a:lnTo>
                    <a:pt x="388" y="18"/>
                  </a:lnTo>
                  <a:lnTo>
                    <a:pt x="363" y="10"/>
                  </a:lnTo>
                  <a:lnTo>
                    <a:pt x="336" y="4"/>
                  </a:lnTo>
                  <a:lnTo>
                    <a:pt x="309" y="1"/>
                  </a:lnTo>
                  <a:lnTo>
                    <a:pt x="279" y="0"/>
                  </a:lnTo>
                  <a:lnTo>
                    <a:pt x="250" y="1"/>
                  </a:lnTo>
                  <a:lnTo>
                    <a:pt x="223" y="4"/>
                  </a:lnTo>
                  <a:lnTo>
                    <a:pt x="196" y="10"/>
                  </a:lnTo>
                  <a:lnTo>
                    <a:pt x="170" y="18"/>
                  </a:lnTo>
                  <a:lnTo>
                    <a:pt x="146" y="27"/>
                  </a:lnTo>
                  <a:lnTo>
                    <a:pt x="123" y="38"/>
                  </a:lnTo>
                  <a:lnTo>
                    <a:pt x="101" y="50"/>
                  </a:lnTo>
                  <a:lnTo>
                    <a:pt x="82" y="65"/>
                  </a:lnTo>
                  <a:lnTo>
                    <a:pt x="64" y="81"/>
                  </a:lnTo>
                  <a:lnTo>
                    <a:pt x="47" y="97"/>
                  </a:lnTo>
                  <a:lnTo>
                    <a:pt x="33" y="115"/>
                  </a:lnTo>
                  <a:lnTo>
                    <a:pt x="22" y="136"/>
                  </a:lnTo>
                  <a:lnTo>
                    <a:pt x="12" y="156"/>
                  </a:lnTo>
                  <a:lnTo>
                    <a:pt x="5" y="177"/>
                  </a:lnTo>
                  <a:lnTo>
                    <a:pt x="1" y="199"/>
                  </a:lnTo>
                  <a:lnTo>
                    <a:pt x="0" y="221"/>
                  </a:lnTo>
                  <a:lnTo>
                    <a:pt x="1" y="243"/>
                  </a:lnTo>
                  <a:lnTo>
                    <a:pt x="5" y="266"/>
                  </a:lnTo>
                  <a:lnTo>
                    <a:pt x="12" y="287"/>
                  </a:lnTo>
                  <a:lnTo>
                    <a:pt x="22" y="307"/>
                  </a:lnTo>
                  <a:lnTo>
                    <a:pt x="33" y="327"/>
                  </a:lnTo>
                  <a:lnTo>
                    <a:pt x="47" y="346"/>
                  </a:lnTo>
                  <a:lnTo>
                    <a:pt x="64" y="362"/>
                  </a:lnTo>
                  <a:lnTo>
                    <a:pt x="82" y="378"/>
                  </a:lnTo>
                  <a:lnTo>
                    <a:pt x="101" y="393"/>
                  </a:lnTo>
                  <a:lnTo>
                    <a:pt x="123" y="405"/>
                  </a:lnTo>
                  <a:lnTo>
                    <a:pt x="146" y="416"/>
                  </a:lnTo>
                  <a:lnTo>
                    <a:pt x="170" y="425"/>
                  </a:lnTo>
                  <a:lnTo>
                    <a:pt x="196" y="433"/>
                  </a:lnTo>
                  <a:lnTo>
                    <a:pt x="223" y="439"/>
                  </a:lnTo>
                  <a:lnTo>
                    <a:pt x="250" y="442"/>
                  </a:lnTo>
                  <a:lnTo>
                    <a:pt x="279" y="443"/>
                  </a:lnTo>
                  <a:close/>
                </a:path>
              </a:pathLst>
            </a:custGeom>
            <a:solidFill>
              <a:srgbClr val="C1D8C1"/>
            </a:solidFill>
            <a:ln w="9525">
              <a:noFill/>
              <a:round/>
              <a:headEnd/>
              <a:tailEnd/>
            </a:ln>
          </p:spPr>
          <p:txBody>
            <a:bodyPr/>
            <a:lstStyle/>
            <a:p>
              <a:endParaRPr lang="en-US"/>
            </a:p>
          </p:txBody>
        </p:sp>
        <p:sp>
          <p:nvSpPr>
            <p:cNvPr id="42054" name="Freeform 68"/>
            <p:cNvSpPr>
              <a:spLocks/>
            </p:cNvSpPr>
            <p:nvPr/>
          </p:nvSpPr>
          <p:spPr bwMode="auto">
            <a:xfrm>
              <a:off x="3871" y="2346"/>
              <a:ext cx="183" cy="145"/>
            </a:xfrm>
            <a:custGeom>
              <a:avLst/>
              <a:gdLst>
                <a:gd name="T0" fmla="*/ 101 w 550"/>
                <a:gd name="T1" fmla="*/ 145 h 435"/>
                <a:gd name="T2" fmla="*/ 119 w 550"/>
                <a:gd name="T3" fmla="*/ 142 h 435"/>
                <a:gd name="T4" fmla="*/ 135 w 550"/>
                <a:gd name="T5" fmla="*/ 136 h 435"/>
                <a:gd name="T6" fmla="*/ 150 w 550"/>
                <a:gd name="T7" fmla="*/ 128 h 435"/>
                <a:gd name="T8" fmla="*/ 162 w 550"/>
                <a:gd name="T9" fmla="*/ 118 h 435"/>
                <a:gd name="T10" fmla="*/ 172 w 550"/>
                <a:gd name="T11" fmla="*/ 107 h 435"/>
                <a:gd name="T12" fmla="*/ 179 w 550"/>
                <a:gd name="T13" fmla="*/ 94 h 435"/>
                <a:gd name="T14" fmla="*/ 183 w 550"/>
                <a:gd name="T15" fmla="*/ 80 h 435"/>
                <a:gd name="T16" fmla="*/ 183 w 550"/>
                <a:gd name="T17" fmla="*/ 65 h 435"/>
                <a:gd name="T18" fmla="*/ 179 w 550"/>
                <a:gd name="T19" fmla="*/ 51 h 435"/>
                <a:gd name="T20" fmla="*/ 172 w 550"/>
                <a:gd name="T21" fmla="*/ 38 h 435"/>
                <a:gd name="T22" fmla="*/ 162 w 550"/>
                <a:gd name="T23" fmla="*/ 26 h 435"/>
                <a:gd name="T24" fmla="*/ 150 w 550"/>
                <a:gd name="T25" fmla="*/ 17 h 435"/>
                <a:gd name="T26" fmla="*/ 135 w 550"/>
                <a:gd name="T27" fmla="*/ 9 h 435"/>
                <a:gd name="T28" fmla="*/ 119 w 550"/>
                <a:gd name="T29" fmla="*/ 3 h 435"/>
                <a:gd name="T30" fmla="*/ 101 w 550"/>
                <a:gd name="T31" fmla="*/ 0 h 435"/>
                <a:gd name="T32" fmla="*/ 82 w 550"/>
                <a:gd name="T33" fmla="*/ 0 h 435"/>
                <a:gd name="T34" fmla="*/ 64 w 550"/>
                <a:gd name="T35" fmla="*/ 3 h 435"/>
                <a:gd name="T36" fmla="*/ 48 w 550"/>
                <a:gd name="T37" fmla="*/ 9 h 435"/>
                <a:gd name="T38" fmla="*/ 33 w 550"/>
                <a:gd name="T39" fmla="*/ 17 h 435"/>
                <a:gd name="T40" fmla="*/ 21 w 550"/>
                <a:gd name="T41" fmla="*/ 26 h 435"/>
                <a:gd name="T42" fmla="*/ 11 w 550"/>
                <a:gd name="T43" fmla="*/ 38 h 435"/>
                <a:gd name="T44" fmla="*/ 4 w 550"/>
                <a:gd name="T45" fmla="*/ 51 h 435"/>
                <a:gd name="T46" fmla="*/ 0 w 550"/>
                <a:gd name="T47" fmla="*/ 65 h 435"/>
                <a:gd name="T48" fmla="*/ 0 w 550"/>
                <a:gd name="T49" fmla="*/ 80 h 435"/>
                <a:gd name="T50" fmla="*/ 4 w 550"/>
                <a:gd name="T51" fmla="*/ 94 h 435"/>
                <a:gd name="T52" fmla="*/ 11 w 550"/>
                <a:gd name="T53" fmla="*/ 107 h 435"/>
                <a:gd name="T54" fmla="*/ 21 w 550"/>
                <a:gd name="T55" fmla="*/ 118 h 435"/>
                <a:gd name="T56" fmla="*/ 33 w 550"/>
                <a:gd name="T57" fmla="*/ 128 h 435"/>
                <a:gd name="T58" fmla="*/ 48 w 550"/>
                <a:gd name="T59" fmla="*/ 136 h 435"/>
                <a:gd name="T60" fmla="*/ 64 w 550"/>
                <a:gd name="T61" fmla="*/ 142 h 435"/>
                <a:gd name="T62" fmla="*/ 82 w 550"/>
                <a:gd name="T63" fmla="*/ 145 h 4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0"/>
                <a:gd name="T97" fmla="*/ 0 h 435"/>
                <a:gd name="T98" fmla="*/ 550 w 550"/>
                <a:gd name="T99" fmla="*/ 435 h 4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0" h="435">
                  <a:moveTo>
                    <a:pt x="275" y="435"/>
                  </a:moveTo>
                  <a:lnTo>
                    <a:pt x="304" y="434"/>
                  </a:lnTo>
                  <a:lnTo>
                    <a:pt x="331" y="430"/>
                  </a:lnTo>
                  <a:lnTo>
                    <a:pt x="357" y="425"/>
                  </a:lnTo>
                  <a:lnTo>
                    <a:pt x="382" y="418"/>
                  </a:lnTo>
                  <a:lnTo>
                    <a:pt x="406" y="409"/>
                  </a:lnTo>
                  <a:lnTo>
                    <a:pt x="429" y="398"/>
                  </a:lnTo>
                  <a:lnTo>
                    <a:pt x="450" y="385"/>
                  </a:lnTo>
                  <a:lnTo>
                    <a:pt x="470" y="371"/>
                  </a:lnTo>
                  <a:lnTo>
                    <a:pt x="487" y="355"/>
                  </a:lnTo>
                  <a:lnTo>
                    <a:pt x="502" y="338"/>
                  </a:lnTo>
                  <a:lnTo>
                    <a:pt x="517" y="320"/>
                  </a:lnTo>
                  <a:lnTo>
                    <a:pt x="528" y="301"/>
                  </a:lnTo>
                  <a:lnTo>
                    <a:pt x="537" y="282"/>
                  </a:lnTo>
                  <a:lnTo>
                    <a:pt x="544" y="261"/>
                  </a:lnTo>
                  <a:lnTo>
                    <a:pt x="549" y="239"/>
                  </a:lnTo>
                  <a:lnTo>
                    <a:pt x="550" y="217"/>
                  </a:lnTo>
                  <a:lnTo>
                    <a:pt x="549" y="195"/>
                  </a:lnTo>
                  <a:lnTo>
                    <a:pt x="544" y="173"/>
                  </a:lnTo>
                  <a:lnTo>
                    <a:pt x="537" y="153"/>
                  </a:lnTo>
                  <a:lnTo>
                    <a:pt x="528" y="133"/>
                  </a:lnTo>
                  <a:lnTo>
                    <a:pt x="517" y="114"/>
                  </a:lnTo>
                  <a:lnTo>
                    <a:pt x="502" y="96"/>
                  </a:lnTo>
                  <a:lnTo>
                    <a:pt x="487" y="79"/>
                  </a:lnTo>
                  <a:lnTo>
                    <a:pt x="470" y="64"/>
                  </a:lnTo>
                  <a:lnTo>
                    <a:pt x="450" y="50"/>
                  </a:lnTo>
                  <a:lnTo>
                    <a:pt x="429" y="37"/>
                  </a:lnTo>
                  <a:lnTo>
                    <a:pt x="406" y="26"/>
                  </a:lnTo>
                  <a:lnTo>
                    <a:pt x="382" y="17"/>
                  </a:lnTo>
                  <a:lnTo>
                    <a:pt x="357" y="10"/>
                  </a:lnTo>
                  <a:lnTo>
                    <a:pt x="331" y="5"/>
                  </a:lnTo>
                  <a:lnTo>
                    <a:pt x="304" y="1"/>
                  </a:lnTo>
                  <a:lnTo>
                    <a:pt x="275" y="0"/>
                  </a:lnTo>
                  <a:lnTo>
                    <a:pt x="247" y="1"/>
                  </a:lnTo>
                  <a:lnTo>
                    <a:pt x="220" y="5"/>
                  </a:lnTo>
                  <a:lnTo>
                    <a:pt x="193" y="10"/>
                  </a:lnTo>
                  <a:lnTo>
                    <a:pt x="169" y="17"/>
                  </a:lnTo>
                  <a:lnTo>
                    <a:pt x="144" y="26"/>
                  </a:lnTo>
                  <a:lnTo>
                    <a:pt x="121" y="37"/>
                  </a:lnTo>
                  <a:lnTo>
                    <a:pt x="100" y="50"/>
                  </a:lnTo>
                  <a:lnTo>
                    <a:pt x="81" y="64"/>
                  </a:lnTo>
                  <a:lnTo>
                    <a:pt x="63" y="79"/>
                  </a:lnTo>
                  <a:lnTo>
                    <a:pt x="47" y="96"/>
                  </a:lnTo>
                  <a:lnTo>
                    <a:pt x="34" y="114"/>
                  </a:lnTo>
                  <a:lnTo>
                    <a:pt x="21" y="133"/>
                  </a:lnTo>
                  <a:lnTo>
                    <a:pt x="12" y="153"/>
                  </a:lnTo>
                  <a:lnTo>
                    <a:pt x="6" y="173"/>
                  </a:lnTo>
                  <a:lnTo>
                    <a:pt x="1" y="195"/>
                  </a:lnTo>
                  <a:lnTo>
                    <a:pt x="0" y="217"/>
                  </a:lnTo>
                  <a:lnTo>
                    <a:pt x="1" y="239"/>
                  </a:lnTo>
                  <a:lnTo>
                    <a:pt x="6" y="261"/>
                  </a:lnTo>
                  <a:lnTo>
                    <a:pt x="12" y="282"/>
                  </a:lnTo>
                  <a:lnTo>
                    <a:pt x="21" y="301"/>
                  </a:lnTo>
                  <a:lnTo>
                    <a:pt x="34" y="320"/>
                  </a:lnTo>
                  <a:lnTo>
                    <a:pt x="47" y="338"/>
                  </a:lnTo>
                  <a:lnTo>
                    <a:pt x="63" y="355"/>
                  </a:lnTo>
                  <a:lnTo>
                    <a:pt x="81" y="371"/>
                  </a:lnTo>
                  <a:lnTo>
                    <a:pt x="100" y="385"/>
                  </a:lnTo>
                  <a:lnTo>
                    <a:pt x="121" y="398"/>
                  </a:lnTo>
                  <a:lnTo>
                    <a:pt x="144" y="409"/>
                  </a:lnTo>
                  <a:lnTo>
                    <a:pt x="169" y="418"/>
                  </a:lnTo>
                  <a:lnTo>
                    <a:pt x="193" y="425"/>
                  </a:lnTo>
                  <a:lnTo>
                    <a:pt x="220" y="430"/>
                  </a:lnTo>
                  <a:lnTo>
                    <a:pt x="247" y="434"/>
                  </a:lnTo>
                  <a:lnTo>
                    <a:pt x="275" y="435"/>
                  </a:lnTo>
                  <a:close/>
                </a:path>
              </a:pathLst>
            </a:custGeom>
            <a:solidFill>
              <a:srgbClr val="C6DDC6"/>
            </a:solidFill>
            <a:ln w="9525">
              <a:noFill/>
              <a:round/>
              <a:headEnd/>
              <a:tailEnd/>
            </a:ln>
          </p:spPr>
          <p:txBody>
            <a:bodyPr/>
            <a:lstStyle/>
            <a:p>
              <a:endParaRPr lang="en-US"/>
            </a:p>
          </p:txBody>
        </p:sp>
        <p:sp>
          <p:nvSpPr>
            <p:cNvPr id="42055" name="Freeform 69"/>
            <p:cNvSpPr>
              <a:spLocks/>
            </p:cNvSpPr>
            <p:nvPr/>
          </p:nvSpPr>
          <p:spPr bwMode="auto">
            <a:xfrm>
              <a:off x="3873" y="2348"/>
              <a:ext cx="179" cy="142"/>
            </a:xfrm>
            <a:custGeom>
              <a:avLst/>
              <a:gdLst>
                <a:gd name="T0" fmla="*/ 99 w 538"/>
                <a:gd name="T1" fmla="*/ 142 h 426"/>
                <a:gd name="T2" fmla="*/ 116 w 538"/>
                <a:gd name="T3" fmla="*/ 139 h 426"/>
                <a:gd name="T4" fmla="*/ 132 w 538"/>
                <a:gd name="T5" fmla="*/ 133 h 426"/>
                <a:gd name="T6" fmla="*/ 146 w 538"/>
                <a:gd name="T7" fmla="*/ 126 h 426"/>
                <a:gd name="T8" fmla="*/ 159 w 538"/>
                <a:gd name="T9" fmla="*/ 116 h 426"/>
                <a:gd name="T10" fmla="*/ 168 w 538"/>
                <a:gd name="T11" fmla="*/ 105 h 426"/>
                <a:gd name="T12" fmla="*/ 175 w 538"/>
                <a:gd name="T13" fmla="*/ 92 h 426"/>
                <a:gd name="T14" fmla="*/ 179 w 538"/>
                <a:gd name="T15" fmla="*/ 78 h 426"/>
                <a:gd name="T16" fmla="*/ 179 w 538"/>
                <a:gd name="T17" fmla="*/ 64 h 426"/>
                <a:gd name="T18" fmla="*/ 175 w 538"/>
                <a:gd name="T19" fmla="*/ 50 h 426"/>
                <a:gd name="T20" fmla="*/ 168 w 538"/>
                <a:gd name="T21" fmla="*/ 37 h 426"/>
                <a:gd name="T22" fmla="*/ 159 w 538"/>
                <a:gd name="T23" fmla="*/ 26 h 426"/>
                <a:gd name="T24" fmla="*/ 146 w 538"/>
                <a:gd name="T25" fmla="*/ 16 h 426"/>
                <a:gd name="T26" fmla="*/ 132 w 538"/>
                <a:gd name="T27" fmla="*/ 8 h 426"/>
                <a:gd name="T28" fmla="*/ 116 w 538"/>
                <a:gd name="T29" fmla="*/ 3 h 426"/>
                <a:gd name="T30" fmla="*/ 99 w 538"/>
                <a:gd name="T31" fmla="*/ 0 h 426"/>
                <a:gd name="T32" fmla="*/ 80 w 538"/>
                <a:gd name="T33" fmla="*/ 0 h 426"/>
                <a:gd name="T34" fmla="*/ 63 w 538"/>
                <a:gd name="T35" fmla="*/ 3 h 426"/>
                <a:gd name="T36" fmla="*/ 47 w 538"/>
                <a:gd name="T37" fmla="*/ 8 h 426"/>
                <a:gd name="T38" fmla="*/ 32 w 538"/>
                <a:gd name="T39" fmla="*/ 16 h 426"/>
                <a:gd name="T40" fmla="*/ 20 w 538"/>
                <a:gd name="T41" fmla="*/ 26 h 426"/>
                <a:gd name="T42" fmla="*/ 11 w 538"/>
                <a:gd name="T43" fmla="*/ 37 h 426"/>
                <a:gd name="T44" fmla="*/ 4 w 538"/>
                <a:gd name="T45" fmla="*/ 50 h 426"/>
                <a:gd name="T46" fmla="*/ 0 w 538"/>
                <a:gd name="T47" fmla="*/ 64 h 426"/>
                <a:gd name="T48" fmla="*/ 0 w 538"/>
                <a:gd name="T49" fmla="*/ 78 h 426"/>
                <a:gd name="T50" fmla="*/ 4 w 538"/>
                <a:gd name="T51" fmla="*/ 92 h 426"/>
                <a:gd name="T52" fmla="*/ 11 w 538"/>
                <a:gd name="T53" fmla="*/ 105 h 426"/>
                <a:gd name="T54" fmla="*/ 20 w 538"/>
                <a:gd name="T55" fmla="*/ 116 h 426"/>
                <a:gd name="T56" fmla="*/ 32 w 538"/>
                <a:gd name="T57" fmla="*/ 126 h 426"/>
                <a:gd name="T58" fmla="*/ 47 w 538"/>
                <a:gd name="T59" fmla="*/ 133 h 426"/>
                <a:gd name="T60" fmla="*/ 63 w 538"/>
                <a:gd name="T61" fmla="*/ 139 h 426"/>
                <a:gd name="T62" fmla="*/ 80 w 538"/>
                <a:gd name="T63" fmla="*/ 142 h 4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8"/>
                <a:gd name="T97" fmla="*/ 0 h 426"/>
                <a:gd name="T98" fmla="*/ 538 w 538"/>
                <a:gd name="T99" fmla="*/ 426 h 4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8" h="426">
                  <a:moveTo>
                    <a:pt x="269" y="426"/>
                  </a:moveTo>
                  <a:lnTo>
                    <a:pt x="298" y="425"/>
                  </a:lnTo>
                  <a:lnTo>
                    <a:pt x="323" y="422"/>
                  </a:lnTo>
                  <a:lnTo>
                    <a:pt x="349" y="416"/>
                  </a:lnTo>
                  <a:lnTo>
                    <a:pt x="374" y="409"/>
                  </a:lnTo>
                  <a:lnTo>
                    <a:pt x="398" y="400"/>
                  </a:lnTo>
                  <a:lnTo>
                    <a:pt x="420" y="390"/>
                  </a:lnTo>
                  <a:lnTo>
                    <a:pt x="440" y="378"/>
                  </a:lnTo>
                  <a:lnTo>
                    <a:pt x="459" y="363"/>
                  </a:lnTo>
                  <a:lnTo>
                    <a:pt x="477" y="349"/>
                  </a:lnTo>
                  <a:lnTo>
                    <a:pt x="492" y="332"/>
                  </a:lnTo>
                  <a:lnTo>
                    <a:pt x="505" y="315"/>
                  </a:lnTo>
                  <a:lnTo>
                    <a:pt x="517" y="296"/>
                  </a:lnTo>
                  <a:lnTo>
                    <a:pt x="526" y="277"/>
                  </a:lnTo>
                  <a:lnTo>
                    <a:pt x="532" y="256"/>
                  </a:lnTo>
                  <a:lnTo>
                    <a:pt x="537" y="234"/>
                  </a:lnTo>
                  <a:lnTo>
                    <a:pt x="538" y="213"/>
                  </a:lnTo>
                  <a:lnTo>
                    <a:pt x="537" y="192"/>
                  </a:lnTo>
                  <a:lnTo>
                    <a:pt x="532" y="170"/>
                  </a:lnTo>
                  <a:lnTo>
                    <a:pt x="526" y="149"/>
                  </a:lnTo>
                  <a:lnTo>
                    <a:pt x="517" y="130"/>
                  </a:lnTo>
                  <a:lnTo>
                    <a:pt x="505" y="111"/>
                  </a:lnTo>
                  <a:lnTo>
                    <a:pt x="492" y="94"/>
                  </a:lnTo>
                  <a:lnTo>
                    <a:pt x="477" y="77"/>
                  </a:lnTo>
                  <a:lnTo>
                    <a:pt x="459" y="63"/>
                  </a:lnTo>
                  <a:lnTo>
                    <a:pt x="440" y="48"/>
                  </a:lnTo>
                  <a:lnTo>
                    <a:pt x="420" y="36"/>
                  </a:lnTo>
                  <a:lnTo>
                    <a:pt x="398" y="25"/>
                  </a:lnTo>
                  <a:lnTo>
                    <a:pt x="374" y="17"/>
                  </a:lnTo>
                  <a:lnTo>
                    <a:pt x="349" y="10"/>
                  </a:lnTo>
                  <a:lnTo>
                    <a:pt x="323" y="4"/>
                  </a:lnTo>
                  <a:lnTo>
                    <a:pt x="298" y="1"/>
                  </a:lnTo>
                  <a:lnTo>
                    <a:pt x="269" y="0"/>
                  </a:lnTo>
                  <a:lnTo>
                    <a:pt x="241" y="1"/>
                  </a:lnTo>
                  <a:lnTo>
                    <a:pt x="215" y="4"/>
                  </a:lnTo>
                  <a:lnTo>
                    <a:pt x="189" y="10"/>
                  </a:lnTo>
                  <a:lnTo>
                    <a:pt x="164" y="17"/>
                  </a:lnTo>
                  <a:lnTo>
                    <a:pt x="140" y="25"/>
                  </a:lnTo>
                  <a:lnTo>
                    <a:pt x="119" y="36"/>
                  </a:lnTo>
                  <a:lnTo>
                    <a:pt x="97" y="48"/>
                  </a:lnTo>
                  <a:lnTo>
                    <a:pt x="78" y="63"/>
                  </a:lnTo>
                  <a:lnTo>
                    <a:pt x="61" y="77"/>
                  </a:lnTo>
                  <a:lnTo>
                    <a:pt x="46" y="94"/>
                  </a:lnTo>
                  <a:lnTo>
                    <a:pt x="32" y="111"/>
                  </a:lnTo>
                  <a:lnTo>
                    <a:pt x="21" y="130"/>
                  </a:lnTo>
                  <a:lnTo>
                    <a:pt x="12" y="149"/>
                  </a:lnTo>
                  <a:lnTo>
                    <a:pt x="5" y="170"/>
                  </a:lnTo>
                  <a:lnTo>
                    <a:pt x="1" y="192"/>
                  </a:lnTo>
                  <a:lnTo>
                    <a:pt x="0" y="213"/>
                  </a:lnTo>
                  <a:lnTo>
                    <a:pt x="1" y="234"/>
                  </a:lnTo>
                  <a:lnTo>
                    <a:pt x="5" y="256"/>
                  </a:lnTo>
                  <a:lnTo>
                    <a:pt x="12" y="277"/>
                  </a:lnTo>
                  <a:lnTo>
                    <a:pt x="21" y="296"/>
                  </a:lnTo>
                  <a:lnTo>
                    <a:pt x="32" y="315"/>
                  </a:lnTo>
                  <a:lnTo>
                    <a:pt x="46" y="332"/>
                  </a:lnTo>
                  <a:lnTo>
                    <a:pt x="61" y="349"/>
                  </a:lnTo>
                  <a:lnTo>
                    <a:pt x="78" y="363"/>
                  </a:lnTo>
                  <a:lnTo>
                    <a:pt x="97" y="378"/>
                  </a:lnTo>
                  <a:lnTo>
                    <a:pt x="119" y="390"/>
                  </a:lnTo>
                  <a:lnTo>
                    <a:pt x="140" y="400"/>
                  </a:lnTo>
                  <a:lnTo>
                    <a:pt x="164" y="409"/>
                  </a:lnTo>
                  <a:lnTo>
                    <a:pt x="189" y="416"/>
                  </a:lnTo>
                  <a:lnTo>
                    <a:pt x="215" y="422"/>
                  </a:lnTo>
                  <a:lnTo>
                    <a:pt x="241" y="425"/>
                  </a:lnTo>
                  <a:lnTo>
                    <a:pt x="269" y="426"/>
                  </a:lnTo>
                  <a:close/>
                </a:path>
              </a:pathLst>
            </a:custGeom>
            <a:solidFill>
              <a:srgbClr val="CEE2CE"/>
            </a:solidFill>
            <a:ln w="9525">
              <a:noFill/>
              <a:round/>
              <a:headEnd/>
              <a:tailEnd/>
            </a:ln>
          </p:spPr>
          <p:txBody>
            <a:bodyPr/>
            <a:lstStyle/>
            <a:p>
              <a:endParaRPr lang="en-US"/>
            </a:p>
          </p:txBody>
        </p:sp>
        <p:sp>
          <p:nvSpPr>
            <p:cNvPr id="42056" name="Freeform 70"/>
            <p:cNvSpPr>
              <a:spLocks/>
            </p:cNvSpPr>
            <p:nvPr/>
          </p:nvSpPr>
          <p:spPr bwMode="auto">
            <a:xfrm>
              <a:off x="3874" y="2349"/>
              <a:ext cx="177" cy="140"/>
            </a:xfrm>
            <a:custGeom>
              <a:avLst/>
              <a:gdLst>
                <a:gd name="T0" fmla="*/ 98 w 530"/>
                <a:gd name="T1" fmla="*/ 140 h 419"/>
                <a:gd name="T2" fmla="*/ 115 w 530"/>
                <a:gd name="T3" fmla="*/ 137 h 419"/>
                <a:gd name="T4" fmla="*/ 131 w 530"/>
                <a:gd name="T5" fmla="*/ 131 h 419"/>
                <a:gd name="T6" fmla="*/ 145 w 530"/>
                <a:gd name="T7" fmla="*/ 124 h 419"/>
                <a:gd name="T8" fmla="*/ 157 w 530"/>
                <a:gd name="T9" fmla="*/ 115 h 419"/>
                <a:gd name="T10" fmla="*/ 166 w 530"/>
                <a:gd name="T11" fmla="*/ 103 h 419"/>
                <a:gd name="T12" fmla="*/ 173 w 530"/>
                <a:gd name="T13" fmla="*/ 91 h 419"/>
                <a:gd name="T14" fmla="*/ 176 w 530"/>
                <a:gd name="T15" fmla="*/ 77 h 419"/>
                <a:gd name="T16" fmla="*/ 176 w 530"/>
                <a:gd name="T17" fmla="*/ 63 h 419"/>
                <a:gd name="T18" fmla="*/ 173 w 530"/>
                <a:gd name="T19" fmla="*/ 49 h 419"/>
                <a:gd name="T20" fmla="*/ 166 w 530"/>
                <a:gd name="T21" fmla="*/ 36 h 419"/>
                <a:gd name="T22" fmla="*/ 157 w 530"/>
                <a:gd name="T23" fmla="*/ 26 h 419"/>
                <a:gd name="T24" fmla="*/ 145 w 530"/>
                <a:gd name="T25" fmla="*/ 16 h 419"/>
                <a:gd name="T26" fmla="*/ 131 w 530"/>
                <a:gd name="T27" fmla="*/ 8 h 419"/>
                <a:gd name="T28" fmla="*/ 115 w 530"/>
                <a:gd name="T29" fmla="*/ 3 h 419"/>
                <a:gd name="T30" fmla="*/ 98 w 530"/>
                <a:gd name="T31" fmla="*/ 0 h 419"/>
                <a:gd name="T32" fmla="*/ 79 w 530"/>
                <a:gd name="T33" fmla="*/ 0 h 419"/>
                <a:gd name="T34" fmla="*/ 62 w 530"/>
                <a:gd name="T35" fmla="*/ 3 h 419"/>
                <a:gd name="T36" fmla="*/ 47 w 530"/>
                <a:gd name="T37" fmla="*/ 8 h 419"/>
                <a:gd name="T38" fmla="*/ 32 w 530"/>
                <a:gd name="T39" fmla="*/ 16 h 419"/>
                <a:gd name="T40" fmla="*/ 20 w 530"/>
                <a:gd name="T41" fmla="*/ 26 h 419"/>
                <a:gd name="T42" fmla="*/ 11 w 530"/>
                <a:gd name="T43" fmla="*/ 36 h 419"/>
                <a:gd name="T44" fmla="*/ 4 w 530"/>
                <a:gd name="T45" fmla="*/ 49 h 419"/>
                <a:gd name="T46" fmla="*/ 0 w 530"/>
                <a:gd name="T47" fmla="*/ 63 h 419"/>
                <a:gd name="T48" fmla="*/ 0 w 530"/>
                <a:gd name="T49" fmla="*/ 77 h 419"/>
                <a:gd name="T50" fmla="*/ 4 w 530"/>
                <a:gd name="T51" fmla="*/ 91 h 419"/>
                <a:gd name="T52" fmla="*/ 11 w 530"/>
                <a:gd name="T53" fmla="*/ 103 h 419"/>
                <a:gd name="T54" fmla="*/ 20 w 530"/>
                <a:gd name="T55" fmla="*/ 115 h 419"/>
                <a:gd name="T56" fmla="*/ 32 w 530"/>
                <a:gd name="T57" fmla="*/ 124 h 419"/>
                <a:gd name="T58" fmla="*/ 47 w 530"/>
                <a:gd name="T59" fmla="*/ 131 h 419"/>
                <a:gd name="T60" fmla="*/ 62 w 530"/>
                <a:gd name="T61" fmla="*/ 137 h 419"/>
                <a:gd name="T62" fmla="*/ 79 w 530"/>
                <a:gd name="T63" fmla="*/ 140 h 4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0"/>
                <a:gd name="T97" fmla="*/ 0 h 419"/>
                <a:gd name="T98" fmla="*/ 530 w 530"/>
                <a:gd name="T99" fmla="*/ 419 h 4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0" h="419">
                  <a:moveTo>
                    <a:pt x="265" y="419"/>
                  </a:moveTo>
                  <a:lnTo>
                    <a:pt x="292" y="418"/>
                  </a:lnTo>
                  <a:lnTo>
                    <a:pt x="318" y="414"/>
                  </a:lnTo>
                  <a:lnTo>
                    <a:pt x="344" y="410"/>
                  </a:lnTo>
                  <a:lnTo>
                    <a:pt x="369" y="402"/>
                  </a:lnTo>
                  <a:lnTo>
                    <a:pt x="391" y="393"/>
                  </a:lnTo>
                  <a:lnTo>
                    <a:pt x="413" y="383"/>
                  </a:lnTo>
                  <a:lnTo>
                    <a:pt x="434" y="371"/>
                  </a:lnTo>
                  <a:lnTo>
                    <a:pt x="452" y="357"/>
                  </a:lnTo>
                  <a:lnTo>
                    <a:pt x="469" y="343"/>
                  </a:lnTo>
                  <a:lnTo>
                    <a:pt x="485" y="326"/>
                  </a:lnTo>
                  <a:lnTo>
                    <a:pt x="498" y="309"/>
                  </a:lnTo>
                  <a:lnTo>
                    <a:pt x="509" y="291"/>
                  </a:lnTo>
                  <a:lnTo>
                    <a:pt x="517" y="272"/>
                  </a:lnTo>
                  <a:lnTo>
                    <a:pt x="524" y="252"/>
                  </a:lnTo>
                  <a:lnTo>
                    <a:pt x="528" y="230"/>
                  </a:lnTo>
                  <a:lnTo>
                    <a:pt x="530" y="209"/>
                  </a:lnTo>
                  <a:lnTo>
                    <a:pt x="528" y="188"/>
                  </a:lnTo>
                  <a:lnTo>
                    <a:pt x="524" y="166"/>
                  </a:lnTo>
                  <a:lnTo>
                    <a:pt x="517" y="147"/>
                  </a:lnTo>
                  <a:lnTo>
                    <a:pt x="509" y="127"/>
                  </a:lnTo>
                  <a:lnTo>
                    <a:pt x="498" y="109"/>
                  </a:lnTo>
                  <a:lnTo>
                    <a:pt x="485" y="92"/>
                  </a:lnTo>
                  <a:lnTo>
                    <a:pt x="469" y="77"/>
                  </a:lnTo>
                  <a:lnTo>
                    <a:pt x="452" y="61"/>
                  </a:lnTo>
                  <a:lnTo>
                    <a:pt x="434" y="47"/>
                  </a:lnTo>
                  <a:lnTo>
                    <a:pt x="413" y="36"/>
                  </a:lnTo>
                  <a:lnTo>
                    <a:pt x="391" y="25"/>
                  </a:lnTo>
                  <a:lnTo>
                    <a:pt x="369" y="17"/>
                  </a:lnTo>
                  <a:lnTo>
                    <a:pt x="344" y="9"/>
                  </a:lnTo>
                  <a:lnTo>
                    <a:pt x="318" y="5"/>
                  </a:lnTo>
                  <a:lnTo>
                    <a:pt x="292" y="1"/>
                  </a:lnTo>
                  <a:lnTo>
                    <a:pt x="265" y="0"/>
                  </a:lnTo>
                  <a:lnTo>
                    <a:pt x="238" y="1"/>
                  </a:lnTo>
                  <a:lnTo>
                    <a:pt x="213" y="5"/>
                  </a:lnTo>
                  <a:lnTo>
                    <a:pt x="187" y="9"/>
                  </a:lnTo>
                  <a:lnTo>
                    <a:pt x="162" y="17"/>
                  </a:lnTo>
                  <a:lnTo>
                    <a:pt x="140" y="25"/>
                  </a:lnTo>
                  <a:lnTo>
                    <a:pt x="117" y="36"/>
                  </a:lnTo>
                  <a:lnTo>
                    <a:pt x="97" y="47"/>
                  </a:lnTo>
                  <a:lnTo>
                    <a:pt x="78" y="61"/>
                  </a:lnTo>
                  <a:lnTo>
                    <a:pt x="61" y="77"/>
                  </a:lnTo>
                  <a:lnTo>
                    <a:pt x="45" y="92"/>
                  </a:lnTo>
                  <a:lnTo>
                    <a:pt x="33" y="109"/>
                  </a:lnTo>
                  <a:lnTo>
                    <a:pt x="22" y="127"/>
                  </a:lnTo>
                  <a:lnTo>
                    <a:pt x="13" y="147"/>
                  </a:lnTo>
                  <a:lnTo>
                    <a:pt x="6" y="166"/>
                  </a:lnTo>
                  <a:lnTo>
                    <a:pt x="1" y="188"/>
                  </a:lnTo>
                  <a:lnTo>
                    <a:pt x="0" y="209"/>
                  </a:lnTo>
                  <a:lnTo>
                    <a:pt x="1" y="230"/>
                  </a:lnTo>
                  <a:lnTo>
                    <a:pt x="6" y="252"/>
                  </a:lnTo>
                  <a:lnTo>
                    <a:pt x="13" y="272"/>
                  </a:lnTo>
                  <a:lnTo>
                    <a:pt x="22" y="291"/>
                  </a:lnTo>
                  <a:lnTo>
                    <a:pt x="33" y="309"/>
                  </a:lnTo>
                  <a:lnTo>
                    <a:pt x="45" y="326"/>
                  </a:lnTo>
                  <a:lnTo>
                    <a:pt x="61" y="343"/>
                  </a:lnTo>
                  <a:lnTo>
                    <a:pt x="78" y="357"/>
                  </a:lnTo>
                  <a:lnTo>
                    <a:pt x="97" y="371"/>
                  </a:lnTo>
                  <a:lnTo>
                    <a:pt x="117" y="383"/>
                  </a:lnTo>
                  <a:lnTo>
                    <a:pt x="140" y="393"/>
                  </a:lnTo>
                  <a:lnTo>
                    <a:pt x="162" y="402"/>
                  </a:lnTo>
                  <a:lnTo>
                    <a:pt x="187" y="410"/>
                  </a:lnTo>
                  <a:lnTo>
                    <a:pt x="213" y="414"/>
                  </a:lnTo>
                  <a:lnTo>
                    <a:pt x="238" y="418"/>
                  </a:lnTo>
                  <a:lnTo>
                    <a:pt x="265" y="419"/>
                  </a:lnTo>
                  <a:close/>
                </a:path>
              </a:pathLst>
            </a:custGeom>
            <a:solidFill>
              <a:srgbClr val="D3E5D3"/>
            </a:solidFill>
            <a:ln w="9525">
              <a:noFill/>
              <a:round/>
              <a:headEnd/>
              <a:tailEnd/>
            </a:ln>
          </p:spPr>
          <p:txBody>
            <a:bodyPr/>
            <a:lstStyle/>
            <a:p>
              <a:endParaRPr lang="en-US"/>
            </a:p>
          </p:txBody>
        </p:sp>
        <p:sp>
          <p:nvSpPr>
            <p:cNvPr id="42057" name="Freeform 71"/>
            <p:cNvSpPr>
              <a:spLocks/>
            </p:cNvSpPr>
            <p:nvPr/>
          </p:nvSpPr>
          <p:spPr bwMode="auto">
            <a:xfrm>
              <a:off x="3876" y="2350"/>
              <a:ext cx="173" cy="137"/>
            </a:xfrm>
            <a:custGeom>
              <a:avLst/>
              <a:gdLst>
                <a:gd name="T0" fmla="*/ 96 w 518"/>
                <a:gd name="T1" fmla="*/ 137 h 410"/>
                <a:gd name="T2" fmla="*/ 113 w 518"/>
                <a:gd name="T3" fmla="*/ 134 h 410"/>
                <a:gd name="T4" fmla="*/ 128 w 518"/>
                <a:gd name="T5" fmla="*/ 129 h 410"/>
                <a:gd name="T6" fmla="*/ 142 w 518"/>
                <a:gd name="T7" fmla="*/ 121 h 410"/>
                <a:gd name="T8" fmla="*/ 154 w 518"/>
                <a:gd name="T9" fmla="*/ 112 h 410"/>
                <a:gd name="T10" fmla="*/ 162 w 518"/>
                <a:gd name="T11" fmla="*/ 101 h 410"/>
                <a:gd name="T12" fmla="*/ 169 w 518"/>
                <a:gd name="T13" fmla="*/ 89 h 410"/>
                <a:gd name="T14" fmla="*/ 173 w 518"/>
                <a:gd name="T15" fmla="*/ 76 h 410"/>
                <a:gd name="T16" fmla="*/ 173 w 518"/>
                <a:gd name="T17" fmla="*/ 61 h 410"/>
                <a:gd name="T18" fmla="*/ 169 w 518"/>
                <a:gd name="T19" fmla="*/ 48 h 410"/>
                <a:gd name="T20" fmla="*/ 162 w 518"/>
                <a:gd name="T21" fmla="*/ 36 h 410"/>
                <a:gd name="T22" fmla="*/ 154 w 518"/>
                <a:gd name="T23" fmla="*/ 25 h 410"/>
                <a:gd name="T24" fmla="*/ 142 w 518"/>
                <a:gd name="T25" fmla="*/ 16 h 410"/>
                <a:gd name="T26" fmla="*/ 128 w 518"/>
                <a:gd name="T27" fmla="*/ 8 h 410"/>
                <a:gd name="T28" fmla="*/ 113 w 518"/>
                <a:gd name="T29" fmla="*/ 3 h 410"/>
                <a:gd name="T30" fmla="*/ 96 w 518"/>
                <a:gd name="T31" fmla="*/ 0 h 410"/>
                <a:gd name="T32" fmla="*/ 77 w 518"/>
                <a:gd name="T33" fmla="*/ 0 h 410"/>
                <a:gd name="T34" fmla="*/ 61 w 518"/>
                <a:gd name="T35" fmla="*/ 3 h 410"/>
                <a:gd name="T36" fmla="*/ 45 w 518"/>
                <a:gd name="T37" fmla="*/ 8 h 410"/>
                <a:gd name="T38" fmla="*/ 31 w 518"/>
                <a:gd name="T39" fmla="*/ 16 h 410"/>
                <a:gd name="T40" fmla="*/ 20 w 518"/>
                <a:gd name="T41" fmla="*/ 25 h 410"/>
                <a:gd name="T42" fmla="*/ 10 w 518"/>
                <a:gd name="T43" fmla="*/ 36 h 410"/>
                <a:gd name="T44" fmla="*/ 4 w 518"/>
                <a:gd name="T45" fmla="*/ 48 h 410"/>
                <a:gd name="T46" fmla="*/ 0 w 518"/>
                <a:gd name="T47" fmla="*/ 61 h 410"/>
                <a:gd name="T48" fmla="*/ 0 w 518"/>
                <a:gd name="T49" fmla="*/ 76 h 410"/>
                <a:gd name="T50" fmla="*/ 4 w 518"/>
                <a:gd name="T51" fmla="*/ 89 h 410"/>
                <a:gd name="T52" fmla="*/ 10 w 518"/>
                <a:gd name="T53" fmla="*/ 101 h 410"/>
                <a:gd name="T54" fmla="*/ 20 w 518"/>
                <a:gd name="T55" fmla="*/ 112 h 410"/>
                <a:gd name="T56" fmla="*/ 31 w 518"/>
                <a:gd name="T57" fmla="*/ 121 h 410"/>
                <a:gd name="T58" fmla="*/ 45 w 518"/>
                <a:gd name="T59" fmla="*/ 129 h 410"/>
                <a:gd name="T60" fmla="*/ 61 w 518"/>
                <a:gd name="T61" fmla="*/ 134 h 410"/>
                <a:gd name="T62" fmla="*/ 77 w 518"/>
                <a:gd name="T63" fmla="*/ 137 h 4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8"/>
                <a:gd name="T97" fmla="*/ 0 h 410"/>
                <a:gd name="T98" fmla="*/ 518 w 518"/>
                <a:gd name="T99" fmla="*/ 410 h 4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8" h="410">
                  <a:moveTo>
                    <a:pt x="259" y="410"/>
                  </a:moveTo>
                  <a:lnTo>
                    <a:pt x="286" y="409"/>
                  </a:lnTo>
                  <a:lnTo>
                    <a:pt x="312" y="406"/>
                  </a:lnTo>
                  <a:lnTo>
                    <a:pt x="337" y="401"/>
                  </a:lnTo>
                  <a:lnTo>
                    <a:pt x="361" y="395"/>
                  </a:lnTo>
                  <a:lnTo>
                    <a:pt x="383" y="386"/>
                  </a:lnTo>
                  <a:lnTo>
                    <a:pt x="404" y="376"/>
                  </a:lnTo>
                  <a:lnTo>
                    <a:pt x="425" y="363"/>
                  </a:lnTo>
                  <a:lnTo>
                    <a:pt x="443" y="350"/>
                  </a:lnTo>
                  <a:lnTo>
                    <a:pt x="460" y="335"/>
                  </a:lnTo>
                  <a:lnTo>
                    <a:pt x="474" y="320"/>
                  </a:lnTo>
                  <a:lnTo>
                    <a:pt x="486" y="303"/>
                  </a:lnTo>
                  <a:lnTo>
                    <a:pt x="498" y="285"/>
                  </a:lnTo>
                  <a:lnTo>
                    <a:pt x="507" y="266"/>
                  </a:lnTo>
                  <a:lnTo>
                    <a:pt x="512" y="247"/>
                  </a:lnTo>
                  <a:lnTo>
                    <a:pt x="517" y="226"/>
                  </a:lnTo>
                  <a:lnTo>
                    <a:pt x="518" y="205"/>
                  </a:lnTo>
                  <a:lnTo>
                    <a:pt x="517" y="184"/>
                  </a:lnTo>
                  <a:lnTo>
                    <a:pt x="512" y="163"/>
                  </a:lnTo>
                  <a:lnTo>
                    <a:pt x="507" y="144"/>
                  </a:lnTo>
                  <a:lnTo>
                    <a:pt x="498" y="125"/>
                  </a:lnTo>
                  <a:lnTo>
                    <a:pt x="486" y="107"/>
                  </a:lnTo>
                  <a:lnTo>
                    <a:pt x="474" y="90"/>
                  </a:lnTo>
                  <a:lnTo>
                    <a:pt x="460" y="75"/>
                  </a:lnTo>
                  <a:lnTo>
                    <a:pt x="443" y="60"/>
                  </a:lnTo>
                  <a:lnTo>
                    <a:pt x="425" y="47"/>
                  </a:lnTo>
                  <a:lnTo>
                    <a:pt x="404" y="34"/>
                  </a:lnTo>
                  <a:lnTo>
                    <a:pt x="383" y="24"/>
                  </a:lnTo>
                  <a:lnTo>
                    <a:pt x="361" y="15"/>
                  </a:lnTo>
                  <a:lnTo>
                    <a:pt x="337" y="9"/>
                  </a:lnTo>
                  <a:lnTo>
                    <a:pt x="312" y="4"/>
                  </a:lnTo>
                  <a:lnTo>
                    <a:pt x="286" y="1"/>
                  </a:lnTo>
                  <a:lnTo>
                    <a:pt x="259" y="0"/>
                  </a:lnTo>
                  <a:lnTo>
                    <a:pt x="232" y="1"/>
                  </a:lnTo>
                  <a:lnTo>
                    <a:pt x="207" y="4"/>
                  </a:lnTo>
                  <a:lnTo>
                    <a:pt x="182" y="9"/>
                  </a:lnTo>
                  <a:lnTo>
                    <a:pt x="158" y="15"/>
                  </a:lnTo>
                  <a:lnTo>
                    <a:pt x="136" y="24"/>
                  </a:lnTo>
                  <a:lnTo>
                    <a:pt x="114" y="34"/>
                  </a:lnTo>
                  <a:lnTo>
                    <a:pt x="94" y="47"/>
                  </a:lnTo>
                  <a:lnTo>
                    <a:pt x="76" y="60"/>
                  </a:lnTo>
                  <a:lnTo>
                    <a:pt x="59" y="75"/>
                  </a:lnTo>
                  <a:lnTo>
                    <a:pt x="44" y="90"/>
                  </a:lnTo>
                  <a:lnTo>
                    <a:pt x="31" y="107"/>
                  </a:lnTo>
                  <a:lnTo>
                    <a:pt x="20" y="125"/>
                  </a:lnTo>
                  <a:lnTo>
                    <a:pt x="11" y="144"/>
                  </a:lnTo>
                  <a:lnTo>
                    <a:pt x="5" y="163"/>
                  </a:lnTo>
                  <a:lnTo>
                    <a:pt x="1" y="184"/>
                  </a:lnTo>
                  <a:lnTo>
                    <a:pt x="0" y="205"/>
                  </a:lnTo>
                  <a:lnTo>
                    <a:pt x="1" y="226"/>
                  </a:lnTo>
                  <a:lnTo>
                    <a:pt x="5" y="247"/>
                  </a:lnTo>
                  <a:lnTo>
                    <a:pt x="11" y="266"/>
                  </a:lnTo>
                  <a:lnTo>
                    <a:pt x="20" y="285"/>
                  </a:lnTo>
                  <a:lnTo>
                    <a:pt x="31" y="303"/>
                  </a:lnTo>
                  <a:lnTo>
                    <a:pt x="44" y="320"/>
                  </a:lnTo>
                  <a:lnTo>
                    <a:pt x="59" y="335"/>
                  </a:lnTo>
                  <a:lnTo>
                    <a:pt x="76" y="350"/>
                  </a:lnTo>
                  <a:lnTo>
                    <a:pt x="94" y="363"/>
                  </a:lnTo>
                  <a:lnTo>
                    <a:pt x="114" y="376"/>
                  </a:lnTo>
                  <a:lnTo>
                    <a:pt x="136" y="386"/>
                  </a:lnTo>
                  <a:lnTo>
                    <a:pt x="158" y="395"/>
                  </a:lnTo>
                  <a:lnTo>
                    <a:pt x="182" y="401"/>
                  </a:lnTo>
                  <a:lnTo>
                    <a:pt x="207" y="406"/>
                  </a:lnTo>
                  <a:lnTo>
                    <a:pt x="232" y="409"/>
                  </a:lnTo>
                  <a:lnTo>
                    <a:pt x="259" y="410"/>
                  </a:lnTo>
                  <a:close/>
                </a:path>
              </a:pathLst>
            </a:custGeom>
            <a:solidFill>
              <a:srgbClr val="DDEADD"/>
            </a:solidFill>
            <a:ln w="9525">
              <a:noFill/>
              <a:round/>
              <a:headEnd/>
              <a:tailEnd/>
            </a:ln>
          </p:spPr>
          <p:txBody>
            <a:bodyPr/>
            <a:lstStyle/>
            <a:p>
              <a:endParaRPr lang="en-US"/>
            </a:p>
          </p:txBody>
        </p:sp>
        <p:sp>
          <p:nvSpPr>
            <p:cNvPr id="42058" name="Freeform 72"/>
            <p:cNvSpPr>
              <a:spLocks/>
            </p:cNvSpPr>
            <p:nvPr/>
          </p:nvSpPr>
          <p:spPr bwMode="auto">
            <a:xfrm>
              <a:off x="3878" y="2352"/>
              <a:ext cx="169" cy="134"/>
            </a:xfrm>
            <a:custGeom>
              <a:avLst/>
              <a:gdLst>
                <a:gd name="T0" fmla="*/ 93 w 509"/>
                <a:gd name="T1" fmla="*/ 134 h 403"/>
                <a:gd name="T2" fmla="*/ 110 w 509"/>
                <a:gd name="T3" fmla="*/ 131 h 403"/>
                <a:gd name="T4" fmla="*/ 125 w 509"/>
                <a:gd name="T5" fmla="*/ 126 h 403"/>
                <a:gd name="T6" fmla="*/ 138 w 509"/>
                <a:gd name="T7" fmla="*/ 119 h 403"/>
                <a:gd name="T8" fmla="*/ 150 w 509"/>
                <a:gd name="T9" fmla="*/ 110 h 403"/>
                <a:gd name="T10" fmla="*/ 159 w 509"/>
                <a:gd name="T11" fmla="*/ 99 h 403"/>
                <a:gd name="T12" fmla="*/ 165 w 509"/>
                <a:gd name="T13" fmla="*/ 87 h 403"/>
                <a:gd name="T14" fmla="*/ 169 w 509"/>
                <a:gd name="T15" fmla="*/ 74 h 403"/>
                <a:gd name="T16" fmla="*/ 169 w 509"/>
                <a:gd name="T17" fmla="*/ 60 h 403"/>
                <a:gd name="T18" fmla="*/ 165 w 509"/>
                <a:gd name="T19" fmla="*/ 47 h 403"/>
                <a:gd name="T20" fmla="*/ 159 w 509"/>
                <a:gd name="T21" fmla="*/ 35 h 403"/>
                <a:gd name="T22" fmla="*/ 150 w 509"/>
                <a:gd name="T23" fmla="*/ 24 h 403"/>
                <a:gd name="T24" fmla="*/ 138 w 509"/>
                <a:gd name="T25" fmla="*/ 15 h 403"/>
                <a:gd name="T26" fmla="*/ 125 w 509"/>
                <a:gd name="T27" fmla="*/ 8 h 403"/>
                <a:gd name="T28" fmla="*/ 110 w 509"/>
                <a:gd name="T29" fmla="*/ 3 h 403"/>
                <a:gd name="T30" fmla="*/ 93 w 509"/>
                <a:gd name="T31" fmla="*/ 0 h 403"/>
                <a:gd name="T32" fmla="*/ 76 w 509"/>
                <a:gd name="T33" fmla="*/ 0 h 403"/>
                <a:gd name="T34" fmla="*/ 60 w 509"/>
                <a:gd name="T35" fmla="*/ 3 h 403"/>
                <a:gd name="T36" fmla="*/ 44 w 509"/>
                <a:gd name="T37" fmla="*/ 8 h 403"/>
                <a:gd name="T38" fmla="*/ 31 w 509"/>
                <a:gd name="T39" fmla="*/ 15 h 403"/>
                <a:gd name="T40" fmla="*/ 20 w 509"/>
                <a:gd name="T41" fmla="*/ 24 h 403"/>
                <a:gd name="T42" fmla="*/ 10 w 509"/>
                <a:gd name="T43" fmla="*/ 35 h 403"/>
                <a:gd name="T44" fmla="*/ 4 w 509"/>
                <a:gd name="T45" fmla="*/ 47 h 403"/>
                <a:gd name="T46" fmla="*/ 0 w 509"/>
                <a:gd name="T47" fmla="*/ 60 h 403"/>
                <a:gd name="T48" fmla="*/ 0 w 509"/>
                <a:gd name="T49" fmla="*/ 74 h 403"/>
                <a:gd name="T50" fmla="*/ 4 w 509"/>
                <a:gd name="T51" fmla="*/ 87 h 403"/>
                <a:gd name="T52" fmla="*/ 10 w 509"/>
                <a:gd name="T53" fmla="*/ 99 h 403"/>
                <a:gd name="T54" fmla="*/ 20 w 509"/>
                <a:gd name="T55" fmla="*/ 110 h 403"/>
                <a:gd name="T56" fmla="*/ 31 w 509"/>
                <a:gd name="T57" fmla="*/ 119 h 403"/>
                <a:gd name="T58" fmla="*/ 44 w 509"/>
                <a:gd name="T59" fmla="*/ 126 h 403"/>
                <a:gd name="T60" fmla="*/ 60 w 509"/>
                <a:gd name="T61" fmla="*/ 131 h 403"/>
                <a:gd name="T62" fmla="*/ 76 w 509"/>
                <a:gd name="T63" fmla="*/ 134 h 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9"/>
                <a:gd name="T97" fmla="*/ 0 h 403"/>
                <a:gd name="T98" fmla="*/ 509 w 509"/>
                <a:gd name="T99" fmla="*/ 403 h 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9" h="403">
                  <a:moveTo>
                    <a:pt x="255" y="403"/>
                  </a:moveTo>
                  <a:lnTo>
                    <a:pt x="281" y="402"/>
                  </a:lnTo>
                  <a:lnTo>
                    <a:pt x="307" y="399"/>
                  </a:lnTo>
                  <a:lnTo>
                    <a:pt x="331" y="394"/>
                  </a:lnTo>
                  <a:lnTo>
                    <a:pt x="354" y="387"/>
                  </a:lnTo>
                  <a:lnTo>
                    <a:pt x="377" y="378"/>
                  </a:lnTo>
                  <a:lnTo>
                    <a:pt x="397" y="368"/>
                  </a:lnTo>
                  <a:lnTo>
                    <a:pt x="417" y="357"/>
                  </a:lnTo>
                  <a:lnTo>
                    <a:pt x="435" y="344"/>
                  </a:lnTo>
                  <a:lnTo>
                    <a:pt x="451" y="330"/>
                  </a:lnTo>
                  <a:lnTo>
                    <a:pt x="466" y="314"/>
                  </a:lnTo>
                  <a:lnTo>
                    <a:pt x="479" y="298"/>
                  </a:lnTo>
                  <a:lnTo>
                    <a:pt x="489" y="280"/>
                  </a:lnTo>
                  <a:lnTo>
                    <a:pt x="498" y="262"/>
                  </a:lnTo>
                  <a:lnTo>
                    <a:pt x="504" y="241"/>
                  </a:lnTo>
                  <a:lnTo>
                    <a:pt x="508" y="222"/>
                  </a:lnTo>
                  <a:lnTo>
                    <a:pt x="509" y="201"/>
                  </a:lnTo>
                  <a:lnTo>
                    <a:pt x="508" y="181"/>
                  </a:lnTo>
                  <a:lnTo>
                    <a:pt x="504" y="161"/>
                  </a:lnTo>
                  <a:lnTo>
                    <a:pt x="498" y="141"/>
                  </a:lnTo>
                  <a:lnTo>
                    <a:pt x="489" y="122"/>
                  </a:lnTo>
                  <a:lnTo>
                    <a:pt x="479" y="106"/>
                  </a:lnTo>
                  <a:lnTo>
                    <a:pt x="466" y="89"/>
                  </a:lnTo>
                  <a:lnTo>
                    <a:pt x="451" y="73"/>
                  </a:lnTo>
                  <a:lnTo>
                    <a:pt x="435" y="58"/>
                  </a:lnTo>
                  <a:lnTo>
                    <a:pt x="417" y="46"/>
                  </a:lnTo>
                  <a:lnTo>
                    <a:pt x="397" y="35"/>
                  </a:lnTo>
                  <a:lnTo>
                    <a:pt x="377" y="25"/>
                  </a:lnTo>
                  <a:lnTo>
                    <a:pt x="354" y="16"/>
                  </a:lnTo>
                  <a:lnTo>
                    <a:pt x="331" y="9"/>
                  </a:lnTo>
                  <a:lnTo>
                    <a:pt x="307" y="5"/>
                  </a:lnTo>
                  <a:lnTo>
                    <a:pt x="281" y="1"/>
                  </a:lnTo>
                  <a:lnTo>
                    <a:pt x="255" y="0"/>
                  </a:lnTo>
                  <a:lnTo>
                    <a:pt x="230" y="1"/>
                  </a:lnTo>
                  <a:lnTo>
                    <a:pt x="204" y="5"/>
                  </a:lnTo>
                  <a:lnTo>
                    <a:pt x="180" y="9"/>
                  </a:lnTo>
                  <a:lnTo>
                    <a:pt x="157" y="16"/>
                  </a:lnTo>
                  <a:lnTo>
                    <a:pt x="134" y="25"/>
                  </a:lnTo>
                  <a:lnTo>
                    <a:pt x="113" y="35"/>
                  </a:lnTo>
                  <a:lnTo>
                    <a:pt x="94" y="46"/>
                  </a:lnTo>
                  <a:lnTo>
                    <a:pt x="76" y="58"/>
                  </a:lnTo>
                  <a:lnTo>
                    <a:pt x="59" y="73"/>
                  </a:lnTo>
                  <a:lnTo>
                    <a:pt x="44" y="89"/>
                  </a:lnTo>
                  <a:lnTo>
                    <a:pt x="31" y="106"/>
                  </a:lnTo>
                  <a:lnTo>
                    <a:pt x="21" y="122"/>
                  </a:lnTo>
                  <a:lnTo>
                    <a:pt x="12" y="141"/>
                  </a:lnTo>
                  <a:lnTo>
                    <a:pt x="6" y="161"/>
                  </a:lnTo>
                  <a:lnTo>
                    <a:pt x="1" y="181"/>
                  </a:lnTo>
                  <a:lnTo>
                    <a:pt x="0" y="201"/>
                  </a:lnTo>
                  <a:lnTo>
                    <a:pt x="1" y="222"/>
                  </a:lnTo>
                  <a:lnTo>
                    <a:pt x="6" y="241"/>
                  </a:lnTo>
                  <a:lnTo>
                    <a:pt x="12" y="262"/>
                  </a:lnTo>
                  <a:lnTo>
                    <a:pt x="21" y="280"/>
                  </a:lnTo>
                  <a:lnTo>
                    <a:pt x="31" y="298"/>
                  </a:lnTo>
                  <a:lnTo>
                    <a:pt x="44" y="314"/>
                  </a:lnTo>
                  <a:lnTo>
                    <a:pt x="59" y="330"/>
                  </a:lnTo>
                  <a:lnTo>
                    <a:pt x="76" y="344"/>
                  </a:lnTo>
                  <a:lnTo>
                    <a:pt x="94" y="357"/>
                  </a:lnTo>
                  <a:lnTo>
                    <a:pt x="113" y="368"/>
                  </a:lnTo>
                  <a:lnTo>
                    <a:pt x="134" y="378"/>
                  </a:lnTo>
                  <a:lnTo>
                    <a:pt x="157" y="387"/>
                  </a:lnTo>
                  <a:lnTo>
                    <a:pt x="180" y="394"/>
                  </a:lnTo>
                  <a:lnTo>
                    <a:pt x="204" y="399"/>
                  </a:lnTo>
                  <a:lnTo>
                    <a:pt x="230" y="402"/>
                  </a:lnTo>
                  <a:lnTo>
                    <a:pt x="255" y="403"/>
                  </a:lnTo>
                  <a:close/>
                </a:path>
              </a:pathLst>
            </a:custGeom>
            <a:solidFill>
              <a:srgbClr val="E2EDE2"/>
            </a:solidFill>
            <a:ln w="9525">
              <a:noFill/>
              <a:round/>
              <a:headEnd/>
              <a:tailEnd/>
            </a:ln>
          </p:spPr>
          <p:txBody>
            <a:bodyPr/>
            <a:lstStyle/>
            <a:p>
              <a:endParaRPr lang="en-US"/>
            </a:p>
          </p:txBody>
        </p:sp>
        <p:sp>
          <p:nvSpPr>
            <p:cNvPr id="42059" name="Freeform 73"/>
            <p:cNvSpPr>
              <a:spLocks/>
            </p:cNvSpPr>
            <p:nvPr/>
          </p:nvSpPr>
          <p:spPr bwMode="auto">
            <a:xfrm>
              <a:off x="3880" y="2353"/>
              <a:ext cx="166" cy="132"/>
            </a:xfrm>
            <a:custGeom>
              <a:avLst/>
              <a:gdLst>
                <a:gd name="T0" fmla="*/ 92 w 498"/>
                <a:gd name="T1" fmla="*/ 131 h 396"/>
                <a:gd name="T2" fmla="*/ 108 w 498"/>
                <a:gd name="T3" fmla="*/ 129 h 396"/>
                <a:gd name="T4" fmla="*/ 123 w 498"/>
                <a:gd name="T5" fmla="*/ 124 h 396"/>
                <a:gd name="T6" fmla="*/ 136 w 498"/>
                <a:gd name="T7" fmla="*/ 117 h 396"/>
                <a:gd name="T8" fmla="*/ 147 w 498"/>
                <a:gd name="T9" fmla="*/ 108 h 396"/>
                <a:gd name="T10" fmla="*/ 156 w 498"/>
                <a:gd name="T11" fmla="*/ 97 h 396"/>
                <a:gd name="T12" fmla="*/ 162 w 498"/>
                <a:gd name="T13" fmla="*/ 86 h 396"/>
                <a:gd name="T14" fmla="*/ 166 w 498"/>
                <a:gd name="T15" fmla="*/ 73 h 396"/>
                <a:gd name="T16" fmla="*/ 166 w 498"/>
                <a:gd name="T17" fmla="*/ 59 h 396"/>
                <a:gd name="T18" fmla="*/ 162 w 498"/>
                <a:gd name="T19" fmla="*/ 47 h 396"/>
                <a:gd name="T20" fmla="*/ 156 w 498"/>
                <a:gd name="T21" fmla="*/ 35 h 396"/>
                <a:gd name="T22" fmla="*/ 147 w 498"/>
                <a:gd name="T23" fmla="*/ 24 h 396"/>
                <a:gd name="T24" fmla="*/ 136 w 498"/>
                <a:gd name="T25" fmla="*/ 15 h 396"/>
                <a:gd name="T26" fmla="*/ 123 w 498"/>
                <a:gd name="T27" fmla="*/ 8 h 396"/>
                <a:gd name="T28" fmla="*/ 108 w 498"/>
                <a:gd name="T29" fmla="*/ 3 h 396"/>
                <a:gd name="T30" fmla="*/ 92 w 498"/>
                <a:gd name="T31" fmla="*/ 1 h 396"/>
                <a:gd name="T32" fmla="*/ 75 w 498"/>
                <a:gd name="T33" fmla="*/ 1 h 396"/>
                <a:gd name="T34" fmla="*/ 58 w 498"/>
                <a:gd name="T35" fmla="*/ 3 h 396"/>
                <a:gd name="T36" fmla="*/ 43 w 498"/>
                <a:gd name="T37" fmla="*/ 8 h 396"/>
                <a:gd name="T38" fmla="*/ 30 w 498"/>
                <a:gd name="T39" fmla="*/ 15 h 396"/>
                <a:gd name="T40" fmla="*/ 19 w 498"/>
                <a:gd name="T41" fmla="*/ 24 h 396"/>
                <a:gd name="T42" fmla="*/ 10 w 498"/>
                <a:gd name="T43" fmla="*/ 35 h 396"/>
                <a:gd name="T44" fmla="*/ 4 w 498"/>
                <a:gd name="T45" fmla="*/ 47 h 396"/>
                <a:gd name="T46" fmla="*/ 0 w 498"/>
                <a:gd name="T47" fmla="*/ 59 h 396"/>
                <a:gd name="T48" fmla="*/ 0 w 498"/>
                <a:gd name="T49" fmla="*/ 73 h 396"/>
                <a:gd name="T50" fmla="*/ 4 w 498"/>
                <a:gd name="T51" fmla="*/ 86 h 396"/>
                <a:gd name="T52" fmla="*/ 10 w 498"/>
                <a:gd name="T53" fmla="*/ 97 h 396"/>
                <a:gd name="T54" fmla="*/ 19 w 498"/>
                <a:gd name="T55" fmla="*/ 108 h 396"/>
                <a:gd name="T56" fmla="*/ 30 w 498"/>
                <a:gd name="T57" fmla="*/ 117 h 396"/>
                <a:gd name="T58" fmla="*/ 43 w 498"/>
                <a:gd name="T59" fmla="*/ 124 h 396"/>
                <a:gd name="T60" fmla="*/ 58 w 498"/>
                <a:gd name="T61" fmla="*/ 129 h 396"/>
                <a:gd name="T62" fmla="*/ 75 w 498"/>
                <a:gd name="T63" fmla="*/ 131 h 3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8"/>
                <a:gd name="T97" fmla="*/ 0 h 396"/>
                <a:gd name="T98" fmla="*/ 498 w 498"/>
                <a:gd name="T99" fmla="*/ 396 h 3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8" h="396">
                  <a:moveTo>
                    <a:pt x="249" y="396"/>
                  </a:moveTo>
                  <a:lnTo>
                    <a:pt x="275" y="394"/>
                  </a:lnTo>
                  <a:lnTo>
                    <a:pt x="300" y="391"/>
                  </a:lnTo>
                  <a:lnTo>
                    <a:pt x="324" y="387"/>
                  </a:lnTo>
                  <a:lnTo>
                    <a:pt x="346" y="380"/>
                  </a:lnTo>
                  <a:lnTo>
                    <a:pt x="369" y="372"/>
                  </a:lnTo>
                  <a:lnTo>
                    <a:pt x="389" y="362"/>
                  </a:lnTo>
                  <a:lnTo>
                    <a:pt x="408" y="351"/>
                  </a:lnTo>
                  <a:lnTo>
                    <a:pt x="426" y="338"/>
                  </a:lnTo>
                  <a:lnTo>
                    <a:pt x="442" y="324"/>
                  </a:lnTo>
                  <a:lnTo>
                    <a:pt x="456" y="309"/>
                  </a:lnTo>
                  <a:lnTo>
                    <a:pt x="469" y="292"/>
                  </a:lnTo>
                  <a:lnTo>
                    <a:pt x="479" y="275"/>
                  </a:lnTo>
                  <a:lnTo>
                    <a:pt x="487" y="257"/>
                  </a:lnTo>
                  <a:lnTo>
                    <a:pt x="493" y="238"/>
                  </a:lnTo>
                  <a:lnTo>
                    <a:pt x="497" y="218"/>
                  </a:lnTo>
                  <a:lnTo>
                    <a:pt x="498" y="198"/>
                  </a:lnTo>
                  <a:lnTo>
                    <a:pt x="497" y="178"/>
                  </a:lnTo>
                  <a:lnTo>
                    <a:pt x="493" y="159"/>
                  </a:lnTo>
                  <a:lnTo>
                    <a:pt x="487" y="140"/>
                  </a:lnTo>
                  <a:lnTo>
                    <a:pt x="479" y="122"/>
                  </a:lnTo>
                  <a:lnTo>
                    <a:pt x="469" y="104"/>
                  </a:lnTo>
                  <a:lnTo>
                    <a:pt x="456" y="88"/>
                  </a:lnTo>
                  <a:lnTo>
                    <a:pt x="442" y="72"/>
                  </a:lnTo>
                  <a:lnTo>
                    <a:pt x="426" y="59"/>
                  </a:lnTo>
                  <a:lnTo>
                    <a:pt x="408" y="45"/>
                  </a:lnTo>
                  <a:lnTo>
                    <a:pt x="389" y="34"/>
                  </a:lnTo>
                  <a:lnTo>
                    <a:pt x="369" y="24"/>
                  </a:lnTo>
                  <a:lnTo>
                    <a:pt x="346" y="16"/>
                  </a:lnTo>
                  <a:lnTo>
                    <a:pt x="324" y="9"/>
                  </a:lnTo>
                  <a:lnTo>
                    <a:pt x="300" y="5"/>
                  </a:lnTo>
                  <a:lnTo>
                    <a:pt x="275" y="2"/>
                  </a:lnTo>
                  <a:lnTo>
                    <a:pt x="249" y="0"/>
                  </a:lnTo>
                  <a:lnTo>
                    <a:pt x="224" y="2"/>
                  </a:lnTo>
                  <a:lnTo>
                    <a:pt x="199" y="5"/>
                  </a:lnTo>
                  <a:lnTo>
                    <a:pt x="175" y="9"/>
                  </a:lnTo>
                  <a:lnTo>
                    <a:pt x="152" y="16"/>
                  </a:lnTo>
                  <a:lnTo>
                    <a:pt x="130" y="24"/>
                  </a:lnTo>
                  <a:lnTo>
                    <a:pt x="110" y="34"/>
                  </a:lnTo>
                  <a:lnTo>
                    <a:pt x="91" y="45"/>
                  </a:lnTo>
                  <a:lnTo>
                    <a:pt x="73" y="59"/>
                  </a:lnTo>
                  <a:lnTo>
                    <a:pt x="57" y="72"/>
                  </a:lnTo>
                  <a:lnTo>
                    <a:pt x="43" y="88"/>
                  </a:lnTo>
                  <a:lnTo>
                    <a:pt x="30" y="104"/>
                  </a:lnTo>
                  <a:lnTo>
                    <a:pt x="19" y="122"/>
                  </a:lnTo>
                  <a:lnTo>
                    <a:pt x="11" y="140"/>
                  </a:lnTo>
                  <a:lnTo>
                    <a:pt x="4" y="159"/>
                  </a:lnTo>
                  <a:lnTo>
                    <a:pt x="1" y="178"/>
                  </a:lnTo>
                  <a:lnTo>
                    <a:pt x="0" y="198"/>
                  </a:lnTo>
                  <a:lnTo>
                    <a:pt x="1" y="218"/>
                  </a:lnTo>
                  <a:lnTo>
                    <a:pt x="4" y="238"/>
                  </a:lnTo>
                  <a:lnTo>
                    <a:pt x="11" y="257"/>
                  </a:lnTo>
                  <a:lnTo>
                    <a:pt x="19" y="275"/>
                  </a:lnTo>
                  <a:lnTo>
                    <a:pt x="30" y="292"/>
                  </a:lnTo>
                  <a:lnTo>
                    <a:pt x="43" y="309"/>
                  </a:lnTo>
                  <a:lnTo>
                    <a:pt x="57" y="324"/>
                  </a:lnTo>
                  <a:lnTo>
                    <a:pt x="73" y="338"/>
                  </a:lnTo>
                  <a:lnTo>
                    <a:pt x="91" y="351"/>
                  </a:lnTo>
                  <a:lnTo>
                    <a:pt x="110" y="362"/>
                  </a:lnTo>
                  <a:lnTo>
                    <a:pt x="130" y="372"/>
                  </a:lnTo>
                  <a:lnTo>
                    <a:pt x="152" y="380"/>
                  </a:lnTo>
                  <a:lnTo>
                    <a:pt x="175" y="387"/>
                  </a:lnTo>
                  <a:lnTo>
                    <a:pt x="199" y="391"/>
                  </a:lnTo>
                  <a:lnTo>
                    <a:pt x="224" y="394"/>
                  </a:lnTo>
                  <a:lnTo>
                    <a:pt x="249" y="396"/>
                  </a:lnTo>
                  <a:close/>
                </a:path>
              </a:pathLst>
            </a:custGeom>
            <a:solidFill>
              <a:srgbClr val="EAF2EA"/>
            </a:solidFill>
            <a:ln w="9525">
              <a:noFill/>
              <a:round/>
              <a:headEnd/>
              <a:tailEnd/>
            </a:ln>
          </p:spPr>
          <p:txBody>
            <a:bodyPr/>
            <a:lstStyle/>
            <a:p>
              <a:endParaRPr lang="en-US"/>
            </a:p>
          </p:txBody>
        </p:sp>
        <p:sp>
          <p:nvSpPr>
            <p:cNvPr id="42060" name="Freeform 74"/>
            <p:cNvSpPr>
              <a:spLocks/>
            </p:cNvSpPr>
            <p:nvPr/>
          </p:nvSpPr>
          <p:spPr bwMode="auto">
            <a:xfrm>
              <a:off x="3881" y="2354"/>
              <a:ext cx="163" cy="129"/>
            </a:xfrm>
            <a:custGeom>
              <a:avLst/>
              <a:gdLst>
                <a:gd name="T0" fmla="*/ 90 w 489"/>
                <a:gd name="T1" fmla="*/ 129 h 387"/>
                <a:gd name="T2" fmla="*/ 106 w 489"/>
                <a:gd name="T3" fmla="*/ 126 h 387"/>
                <a:gd name="T4" fmla="*/ 121 w 489"/>
                <a:gd name="T5" fmla="*/ 121 h 387"/>
                <a:gd name="T6" fmla="*/ 134 w 489"/>
                <a:gd name="T7" fmla="*/ 114 h 387"/>
                <a:gd name="T8" fmla="*/ 144 w 489"/>
                <a:gd name="T9" fmla="*/ 105 h 387"/>
                <a:gd name="T10" fmla="*/ 153 w 489"/>
                <a:gd name="T11" fmla="*/ 95 h 387"/>
                <a:gd name="T12" fmla="*/ 159 w 489"/>
                <a:gd name="T13" fmla="*/ 84 h 387"/>
                <a:gd name="T14" fmla="*/ 163 w 489"/>
                <a:gd name="T15" fmla="*/ 71 h 387"/>
                <a:gd name="T16" fmla="*/ 163 w 489"/>
                <a:gd name="T17" fmla="*/ 58 h 387"/>
                <a:gd name="T18" fmla="*/ 159 w 489"/>
                <a:gd name="T19" fmla="*/ 45 h 387"/>
                <a:gd name="T20" fmla="*/ 153 w 489"/>
                <a:gd name="T21" fmla="*/ 34 h 387"/>
                <a:gd name="T22" fmla="*/ 144 w 489"/>
                <a:gd name="T23" fmla="*/ 24 h 387"/>
                <a:gd name="T24" fmla="*/ 134 w 489"/>
                <a:gd name="T25" fmla="*/ 15 h 387"/>
                <a:gd name="T26" fmla="*/ 121 w 489"/>
                <a:gd name="T27" fmla="*/ 8 h 387"/>
                <a:gd name="T28" fmla="*/ 106 w 489"/>
                <a:gd name="T29" fmla="*/ 3 h 387"/>
                <a:gd name="T30" fmla="*/ 90 w 489"/>
                <a:gd name="T31" fmla="*/ 0 h 387"/>
                <a:gd name="T32" fmla="*/ 74 w 489"/>
                <a:gd name="T33" fmla="*/ 0 h 387"/>
                <a:gd name="T34" fmla="*/ 57 w 489"/>
                <a:gd name="T35" fmla="*/ 3 h 387"/>
                <a:gd name="T36" fmla="*/ 43 w 489"/>
                <a:gd name="T37" fmla="*/ 8 h 387"/>
                <a:gd name="T38" fmla="*/ 30 w 489"/>
                <a:gd name="T39" fmla="*/ 15 h 387"/>
                <a:gd name="T40" fmla="*/ 19 w 489"/>
                <a:gd name="T41" fmla="*/ 24 h 387"/>
                <a:gd name="T42" fmla="*/ 10 w 489"/>
                <a:gd name="T43" fmla="*/ 34 h 387"/>
                <a:gd name="T44" fmla="*/ 4 w 489"/>
                <a:gd name="T45" fmla="*/ 45 h 387"/>
                <a:gd name="T46" fmla="*/ 1 w 489"/>
                <a:gd name="T47" fmla="*/ 58 h 387"/>
                <a:gd name="T48" fmla="*/ 1 w 489"/>
                <a:gd name="T49" fmla="*/ 71 h 387"/>
                <a:gd name="T50" fmla="*/ 4 w 489"/>
                <a:gd name="T51" fmla="*/ 84 h 387"/>
                <a:gd name="T52" fmla="*/ 10 w 489"/>
                <a:gd name="T53" fmla="*/ 95 h 387"/>
                <a:gd name="T54" fmla="*/ 19 w 489"/>
                <a:gd name="T55" fmla="*/ 105 h 387"/>
                <a:gd name="T56" fmla="*/ 30 w 489"/>
                <a:gd name="T57" fmla="*/ 114 h 387"/>
                <a:gd name="T58" fmla="*/ 43 w 489"/>
                <a:gd name="T59" fmla="*/ 121 h 387"/>
                <a:gd name="T60" fmla="*/ 57 w 489"/>
                <a:gd name="T61" fmla="*/ 126 h 387"/>
                <a:gd name="T62" fmla="*/ 74 w 489"/>
                <a:gd name="T63" fmla="*/ 129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9"/>
                <a:gd name="T97" fmla="*/ 0 h 387"/>
                <a:gd name="T98" fmla="*/ 489 w 489"/>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9" h="387">
                  <a:moveTo>
                    <a:pt x="245" y="387"/>
                  </a:moveTo>
                  <a:lnTo>
                    <a:pt x="270" y="386"/>
                  </a:lnTo>
                  <a:lnTo>
                    <a:pt x="295" y="384"/>
                  </a:lnTo>
                  <a:lnTo>
                    <a:pt x="318" y="378"/>
                  </a:lnTo>
                  <a:lnTo>
                    <a:pt x="341" y="372"/>
                  </a:lnTo>
                  <a:lnTo>
                    <a:pt x="362" y="364"/>
                  </a:lnTo>
                  <a:lnTo>
                    <a:pt x="381" y="355"/>
                  </a:lnTo>
                  <a:lnTo>
                    <a:pt x="401" y="343"/>
                  </a:lnTo>
                  <a:lnTo>
                    <a:pt x="419" y="330"/>
                  </a:lnTo>
                  <a:lnTo>
                    <a:pt x="433" y="316"/>
                  </a:lnTo>
                  <a:lnTo>
                    <a:pt x="448" y="302"/>
                  </a:lnTo>
                  <a:lnTo>
                    <a:pt x="460" y="286"/>
                  </a:lnTo>
                  <a:lnTo>
                    <a:pt x="470" y="269"/>
                  </a:lnTo>
                  <a:lnTo>
                    <a:pt x="478" y="251"/>
                  </a:lnTo>
                  <a:lnTo>
                    <a:pt x="485" y="232"/>
                  </a:lnTo>
                  <a:lnTo>
                    <a:pt x="488" y="213"/>
                  </a:lnTo>
                  <a:lnTo>
                    <a:pt x="489" y="193"/>
                  </a:lnTo>
                  <a:lnTo>
                    <a:pt x="488" y="173"/>
                  </a:lnTo>
                  <a:lnTo>
                    <a:pt x="485" y="154"/>
                  </a:lnTo>
                  <a:lnTo>
                    <a:pt x="478" y="136"/>
                  </a:lnTo>
                  <a:lnTo>
                    <a:pt x="470" y="118"/>
                  </a:lnTo>
                  <a:lnTo>
                    <a:pt x="460" y="101"/>
                  </a:lnTo>
                  <a:lnTo>
                    <a:pt x="448" y="85"/>
                  </a:lnTo>
                  <a:lnTo>
                    <a:pt x="433" y="71"/>
                  </a:lnTo>
                  <a:lnTo>
                    <a:pt x="419" y="56"/>
                  </a:lnTo>
                  <a:lnTo>
                    <a:pt x="401" y="44"/>
                  </a:lnTo>
                  <a:lnTo>
                    <a:pt x="381" y="32"/>
                  </a:lnTo>
                  <a:lnTo>
                    <a:pt x="362" y="23"/>
                  </a:lnTo>
                  <a:lnTo>
                    <a:pt x="341" y="16"/>
                  </a:lnTo>
                  <a:lnTo>
                    <a:pt x="318" y="9"/>
                  </a:lnTo>
                  <a:lnTo>
                    <a:pt x="295" y="3"/>
                  </a:lnTo>
                  <a:lnTo>
                    <a:pt x="270" y="1"/>
                  </a:lnTo>
                  <a:lnTo>
                    <a:pt x="245" y="0"/>
                  </a:lnTo>
                  <a:lnTo>
                    <a:pt x="221" y="1"/>
                  </a:lnTo>
                  <a:lnTo>
                    <a:pt x="196" y="3"/>
                  </a:lnTo>
                  <a:lnTo>
                    <a:pt x="172" y="9"/>
                  </a:lnTo>
                  <a:lnTo>
                    <a:pt x="150" y="16"/>
                  </a:lnTo>
                  <a:lnTo>
                    <a:pt x="129" y="23"/>
                  </a:lnTo>
                  <a:lnTo>
                    <a:pt x="108" y="32"/>
                  </a:lnTo>
                  <a:lnTo>
                    <a:pt x="89" y="44"/>
                  </a:lnTo>
                  <a:lnTo>
                    <a:pt x="72" y="56"/>
                  </a:lnTo>
                  <a:lnTo>
                    <a:pt x="57" y="71"/>
                  </a:lnTo>
                  <a:lnTo>
                    <a:pt x="42" y="85"/>
                  </a:lnTo>
                  <a:lnTo>
                    <a:pt x="30" y="101"/>
                  </a:lnTo>
                  <a:lnTo>
                    <a:pt x="19" y="118"/>
                  </a:lnTo>
                  <a:lnTo>
                    <a:pt x="12" y="136"/>
                  </a:lnTo>
                  <a:lnTo>
                    <a:pt x="5" y="154"/>
                  </a:lnTo>
                  <a:lnTo>
                    <a:pt x="2" y="173"/>
                  </a:lnTo>
                  <a:lnTo>
                    <a:pt x="0" y="193"/>
                  </a:lnTo>
                  <a:lnTo>
                    <a:pt x="2" y="213"/>
                  </a:lnTo>
                  <a:lnTo>
                    <a:pt x="5" y="232"/>
                  </a:lnTo>
                  <a:lnTo>
                    <a:pt x="12" y="251"/>
                  </a:lnTo>
                  <a:lnTo>
                    <a:pt x="19" y="269"/>
                  </a:lnTo>
                  <a:lnTo>
                    <a:pt x="30" y="286"/>
                  </a:lnTo>
                  <a:lnTo>
                    <a:pt x="42" y="302"/>
                  </a:lnTo>
                  <a:lnTo>
                    <a:pt x="57" y="316"/>
                  </a:lnTo>
                  <a:lnTo>
                    <a:pt x="72" y="330"/>
                  </a:lnTo>
                  <a:lnTo>
                    <a:pt x="89" y="343"/>
                  </a:lnTo>
                  <a:lnTo>
                    <a:pt x="108" y="355"/>
                  </a:lnTo>
                  <a:lnTo>
                    <a:pt x="129" y="364"/>
                  </a:lnTo>
                  <a:lnTo>
                    <a:pt x="150" y="372"/>
                  </a:lnTo>
                  <a:lnTo>
                    <a:pt x="172" y="378"/>
                  </a:lnTo>
                  <a:lnTo>
                    <a:pt x="196" y="384"/>
                  </a:lnTo>
                  <a:lnTo>
                    <a:pt x="221" y="386"/>
                  </a:lnTo>
                  <a:lnTo>
                    <a:pt x="245" y="387"/>
                  </a:lnTo>
                  <a:close/>
                </a:path>
              </a:pathLst>
            </a:custGeom>
            <a:solidFill>
              <a:srgbClr val="EFF7EF"/>
            </a:solidFill>
            <a:ln w="9525">
              <a:noFill/>
              <a:round/>
              <a:headEnd/>
              <a:tailEnd/>
            </a:ln>
          </p:spPr>
          <p:txBody>
            <a:bodyPr/>
            <a:lstStyle/>
            <a:p>
              <a:endParaRPr lang="en-US"/>
            </a:p>
          </p:txBody>
        </p:sp>
        <p:sp>
          <p:nvSpPr>
            <p:cNvPr id="42061" name="Freeform 75"/>
            <p:cNvSpPr>
              <a:spLocks/>
            </p:cNvSpPr>
            <p:nvPr/>
          </p:nvSpPr>
          <p:spPr bwMode="auto">
            <a:xfrm>
              <a:off x="3883" y="2356"/>
              <a:ext cx="160" cy="126"/>
            </a:xfrm>
            <a:custGeom>
              <a:avLst/>
              <a:gdLst>
                <a:gd name="T0" fmla="*/ 88 w 480"/>
                <a:gd name="T1" fmla="*/ 126 h 379"/>
                <a:gd name="T2" fmla="*/ 104 w 480"/>
                <a:gd name="T3" fmla="*/ 123 h 379"/>
                <a:gd name="T4" fmla="*/ 118 w 480"/>
                <a:gd name="T5" fmla="*/ 118 h 379"/>
                <a:gd name="T6" fmla="*/ 131 w 480"/>
                <a:gd name="T7" fmla="*/ 112 h 379"/>
                <a:gd name="T8" fmla="*/ 142 w 480"/>
                <a:gd name="T9" fmla="*/ 103 h 379"/>
                <a:gd name="T10" fmla="*/ 150 w 480"/>
                <a:gd name="T11" fmla="*/ 93 h 379"/>
                <a:gd name="T12" fmla="*/ 156 w 480"/>
                <a:gd name="T13" fmla="*/ 82 h 379"/>
                <a:gd name="T14" fmla="*/ 160 w 480"/>
                <a:gd name="T15" fmla="*/ 69 h 379"/>
                <a:gd name="T16" fmla="*/ 160 w 480"/>
                <a:gd name="T17" fmla="*/ 57 h 379"/>
                <a:gd name="T18" fmla="*/ 156 w 480"/>
                <a:gd name="T19" fmla="*/ 44 h 379"/>
                <a:gd name="T20" fmla="*/ 150 w 480"/>
                <a:gd name="T21" fmla="*/ 33 h 379"/>
                <a:gd name="T22" fmla="*/ 142 w 480"/>
                <a:gd name="T23" fmla="*/ 23 h 379"/>
                <a:gd name="T24" fmla="*/ 131 w 480"/>
                <a:gd name="T25" fmla="*/ 14 h 379"/>
                <a:gd name="T26" fmla="*/ 118 w 480"/>
                <a:gd name="T27" fmla="*/ 8 h 379"/>
                <a:gd name="T28" fmla="*/ 104 w 480"/>
                <a:gd name="T29" fmla="*/ 3 h 379"/>
                <a:gd name="T30" fmla="*/ 88 w 480"/>
                <a:gd name="T31" fmla="*/ 0 h 379"/>
                <a:gd name="T32" fmla="*/ 72 w 480"/>
                <a:gd name="T33" fmla="*/ 0 h 379"/>
                <a:gd name="T34" fmla="*/ 56 w 480"/>
                <a:gd name="T35" fmla="*/ 3 h 379"/>
                <a:gd name="T36" fmla="*/ 42 w 480"/>
                <a:gd name="T37" fmla="*/ 8 h 379"/>
                <a:gd name="T38" fmla="*/ 29 w 480"/>
                <a:gd name="T39" fmla="*/ 14 h 379"/>
                <a:gd name="T40" fmla="*/ 18 w 480"/>
                <a:gd name="T41" fmla="*/ 23 h 379"/>
                <a:gd name="T42" fmla="*/ 10 w 480"/>
                <a:gd name="T43" fmla="*/ 33 h 379"/>
                <a:gd name="T44" fmla="*/ 4 w 480"/>
                <a:gd name="T45" fmla="*/ 44 h 379"/>
                <a:gd name="T46" fmla="*/ 0 w 480"/>
                <a:gd name="T47" fmla="*/ 57 h 379"/>
                <a:gd name="T48" fmla="*/ 0 w 480"/>
                <a:gd name="T49" fmla="*/ 69 h 379"/>
                <a:gd name="T50" fmla="*/ 4 w 480"/>
                <a:gd name="T51" fmla="*/ 82 h 379"/>
                <a:gd name="T52" fmla="*/ 10 w 480"/>
                <a:gd name="T53" fmla="*/ 93 h 379"/>
                <a:gd name="T54" fmla="*/ 18 w 480"/>
                <a:gd name="T55" fmla="*/ 103 h 379"/>
                <a:gd name="T56" fmla="*/ 29 w 480"/>
                <a:gd name="T57" fmla="*/ 112 h 379"/>
                <a:gd name="T58" fmla="*/ 42 w 480"/>
                <a:gd name="T59" fmla="*/ 118 h 379"/>
                <a:gd name="T60" fmla="*/ 56 w 480"/>
                <a:gd name="T61" fmla="*/ 123 h 379"/>
                <a:gd name="T62" fmla="*/ 72 w 480"/>
                <a:gd name="T63" fmla="*/ 126 h 3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0"/>
                <a:gd name="T97" fmla="*/ 0 h 379"/>
                <a:gd name="T98" fmla="*/ 480 w 480"/>
                <a:gd name="T99" fmla="*/ 379 h 3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0" h="379">
                  <a:moveTo>
                    <a:pt x="240" y="379"/>
                  </a:moveTo>
                  <a:lnTo>
                    <a:pt x="265" y="378"/>
                  </a:lnTo>
                  <a:lnTo>
                    <a:pt x="289" y="375"/>
                  </a:lnTo>
                  <a:lnTo>
                    <a:pt x="311" y="370"/>
                  </a:lnTo>
                  <a:lnTo>
                    <a:pt x="334" y="364"/>
                  </a:lnTo>
                  <a:lnTo>
                    <a:pt x="355" y="356"/>
                  </a:lnTo>
                  <a:lnTo>
                    <a:pt x="374" y="346"/>
                  </a:lnTo>
                  <a:lnTo>
                    <a:pt x="393" y="336"/>
                  </a:lnTo>
                  <a:lnTo>
                    <a:pt x="410" y="324"/>
                  </a:lnTo>
                  <a:lnTo>
                    <a:pt x="425" y="310"/>
                  </a:lnTo>
                  <a:lnTo>
                    <a:pt x="439" y="296"/>
                  </a:lnTo>
                  <a:lnTo>
                    <a:pt x="451" y="280"/>
                  </a:lnTo>
                  <a:lnTo>
                    <a:pt x="461" y="263"/>
                  </a:lnTo>
                  <a:lnTo>
                    <a:pt x="469" y="246"/>
                  </a:lnTo>
                  <a:lnTo>
                    <a:pt x="475" y="227"/>
                  </a:lnTo>
                  <a:lnTo>
                    <a:pt x="479" y="208"/>
                  </a:lnTo>
                  <a:lnTo>
                    <a:pt x="480" y="189"/>
                  </a:lnTo>
                  <a:lnTo>
                    <a:pt x="479" y="170"/>
                  </a:lnTo>
                  <a:lnTo>
                    <a:pt x="475" y="151"/>
                  </a:lnTo>
                  <a:lnTo>
                    <a:pt x="469" y="133"/>
                  </a:lnTo>
                  <a:lnTo>
                    <a:pt x="461" y="116"/>
                  </a:lnTo>
                  <a:lnTo>
                    <a:pt x="451" y="99"/>
                  </a:lnTo>
                  <a:lnTo>
                    <a:pt x="439" y="83"/>
                  </a:lnTo>
                  <a:lnTo>
                    <a:pt x="425" y="69"/>
                  </a:lnTo>
                  <a:lnTo>
                    <a:pt x="410" y="55"/>
                  </a:lnTo>
                  <a:lnTo>
                    <a:pt x="393" y="43"/>
                  </a:lnTo>
                  <a:lnTo>
                    <a:pt x="374" y="33"/>
                  </a:lnTo>
                  <a:lnTo>
                    <a:pt x="355" y="23"/>
                  </a:lnTo>
                  <a:lnTo>
                    <a:pt x="334" y="15"/>
                  </a:lnTo>
                  <a:lnTo>
                    <a:pt x="311" y="9"/>
                  </a:lnTo>
                  <a:lnTo>
                    <a:pt x="289" y="4"/>
                  </a:lnTo>
                  <a:lnTo>
                    <a:pt x="265" y="1"/>
                  </a:lnTo>
                  <a:lnTo>
                    <a:pt x="240" y="0"/>
                  </a:lnTo>
                  <a:lnTo>
                    <a:pt x="216" y="1"/>
                  </a:lnTo>
                  <a:lnTo>
                    <a:pt x="192" y="4"/>
                  </a:lnTo>
                  <a:lnTo>
                    <a:pt x="168" y="9"/>
                  </a:lnTo>
                  <a:lnTo>
                    <a:pt x="147" y="15"/>
                  </a:lnTo>
                  <a:lnTo>
                    <a:pt x="126" y="23"/>
                  </a:lnTo>
                  <a:lnTo>
                    <a:pt x="106" y="33"/>
                  </a:lnTo>
                  <a:lnTo>
                    <a:pt x="88" y="43"/>
                  </a:lnTo>
                  <a:lnTo>
                    <a:pt x="71" y="55"/>
                  </a:lnTo>
                  <a:lnTo>
                    <a:pt x="55" y="69"/>
                  </a:lnTo>
                  <a:lnTo>
                    <a:pt x="41" y="83"/>
                  </a:lnTo>
                  <a:lnTo>
                    <a:pt x="29" y="99"/>
                  </a:lnTo>
                  <a:lnTo>
                    <a:pt x="19" y="116"/>
                  </a:lnTo>
                  <a:lnTo>
                    <a:pt x="11" y="133"/>
                  </a:lnTo>
                  <a:lnTo>
                    <a:pt x="4" y="151"/>
                  </a:lnTo>
                  <a:lnTo>
                    <a:pt x="1" y="170"/>
                  </a:lnTo>
                  <a:lnTo>
                    <a:pt x="0" y="189"/>
                  </a:lnTo>
                  <a:lnTo>
                    <a:pt x="1" y="208"/>
                  </a:lnTo>
                  <a:lnTo>
                    <a:pt x="4" y="227"/>
                  </a:lnTo>
                  <a:lnTo>
                    <a:pt x="11" y="246"/>
                  </a:lnTo>
                  <a:lnTo>
                    <a:pt x="19" y="263"/>
                  </a:lnTo>
                  <a:lnTo>
                    <a:pt x="29" y="280"/>
                  </a:lnTo>
                  <a:lnTo>
                    <a:pt x="41" y="296"/>
                  </a:lnTo>
                  <a:lnTo>
                    <a:pt x="55" y="310"/>
                  </a:lnTo>
                  <a:lnTo>
                    <a:pt x="71" y="324"/>
                  </a:lnTo>
                  <a:lnTo>
                    <a:pt x="88" y="336"/>
                  </a:lnTo>
                  <a:lnTo>
                    <a:pt x="106" y="346"/>
                  </a:lnTo>
                  <a:lnTo>
                    <a:pt x="126" y="356"/>
                  </a:lnTo>
                  <a:lnTo>
                    <a:pt x="147" y="364"/>
                  </a:lnTo>
                  <a:lnTo>
                    <a:pt x="168" y="370"/>
                  </a:lnTo>
                  <a:lnTo>
                    <a:pt x="192" y="375"/>
                  </a:lnTo>
                  <a:lnTo>
                    <a:pt x="216" y="378"/>
                  </a:lnTo>
                  <a:lnTo>
                    <a:pt x="240" y="379"/>
                  </a:lnTo>
                  <a:close/>
                </a:path>
              </a:pathLst>
            </a:custGeom>
            <a:solidFill>
              <a:srgbClr val="F9FCF9"/>
            </a:solidFill>
            <a:ln w="9525">
              <a:noFill/>
              <a:round/>
              <a:headEnd/>
              <a:tailEnd/>
            </a:ln>
          </p:spPr>
          <p:txBody>
            <a:bodyPr/>
            <a:lstStyle/>
            <a:p>
              <a:endParaRPr lang="en-US"/>
            </a:p>
          </p:txBody>
        </p:sp>
        <p:sp>
          <p:nvSpPr>
            <p:cNvPr id="42062" name="Freeform 76"/>
            <p:cNvSpPr>
              <a:spLocks/>
            </p:cNvSpPr>
            <p:nvPr/>
          </p:nvSpPr>
          <p:spPr bwMode="auto">
            <a:xfrm>
              <a:off x="3885" y="2357"/>
              <a:ext cx="156" cy="124"/>
            </a:xfrm>
            <a:custGeom>
              <a:avLst/>
              <a:gdLst>
                <a:gd name="T0" fmla="*/ 86 w 468"/>
                <a:gd name="T1" fmla="*/ 124 h 371"/>
                <a:gd name="T2" fmla="*/ 101 w 468"/>
                <a:gd name="T3" fmla="*/ 122 h 371"/>
                <a:gd name="T4" fmla="*/ 115 w 468"/>
                <a:gd name="T5" fmla="*/ 117 h 371"/>
                <a:gd name="T6" fmla="*/ 128 w 468"/>
                <a:gd name="T7" fmla="*/ 110 h 371"/>
                <a:gd name="T8" fmla="*/ 138 w 468"/>
                <a:gd name="T9" fmla="*/ 102 h 371"/>
                <a:gd name="T10" fmla="*/ 147 w 468"/>
                <a:gd name="T11" fmla="*/ 92 h 371"/>
                <a:gd name="T12" fmla="*/ 153 w 468"/>
                <a:gd name="T13" fmla="*/ 80 h 371"/>
                <a:gd name="T14" fmla="*/ 156 w 468"/>
                <a:gd name="T15" fmla="*/ 68 h 371"/>
                <a:gd name="T16" fmla="*/ 156 w 468"/>
                <a:gd name="T17" fmla="*/ 55 h 371"/>
                <a:gd name="T18" fmla="*/ 153 w 468"/>
                <a:gd name="T19" fmla="*/ 43 h 371"/>
                <a:gd name="T20" fmla="*/ 147 w 468"/>
                <a:gd name="T21" fmla="*/ 32 h 371"/>
                <a:gd name="T22" fmla="*/ 138 w 468"/>
                <a:gd name="T23" fmla="*/ 22 h 371"/>
                <a:gd name="T24" fmla="*/ 128 w 468"/>
                <a:gd name="T25" fmla="*/ 14 h 371"/>
                <a:gd name="T26" fmla="*/ 115 w 468"/>
                <a:gd name="T27" fmla="*/ 7 h 371"/>
                <a:gd name="T28" fmla="*/ 101 w 468"/>
                <a:gd name="T29" fmla="*/ 3 h 371"/>
                <a:gd name="T30" fmla="*/ 86 w 468"/>
                <a:gd name="T31" fmla="*/ 0 h 371"/>
                <a:gd name="T32" fmla="*/ 70 w 468"/>
                <a:gd name="T33" fmla="*/ 0 h 371"/>
                <a:gd name="T34" fmla="*/ 55 w 468"/>
                <a:gd name="T35" fmla="*/ 3 h 371"/>
                <a:gd name="T36" fmla="*/ 41 w 468"/>
                <a:gd name="T37" fmla="*/ 7 h 371"/>
                <a:gd name="T38" fmla="*/ 28 w 468"/>
                <a:gd name="T39" fmla="*/ 14 h 371"/>
                <a:gd name="T40" fmla="*/ 18 w 468"/>
                <a:gd name="T41" fmla="*/ 22 h 371"/>
                <a:gd name="T42" fmla="*/ 9 w 468"/>
                <a:gd name="T43" fmla="*/ 32 h 371"/>
                <a:gd name="T44" fmla="*/ 3 w 468"/>
                <a:gd name="T45" fmla="*/ 43 h 371"/>
                <a:gd name="T46" fmla="*/ 0 w 468"/>
                <a:gd name="T47" fmla="*/ 55 h 371"/>
                <a:gd name="T48" fmla="*/ 0 w 468"/>
                <a:gd name="T49" fmla="*/ 68 h 371"/>
                <a:gd name="T50" fmla="*/ 3 w 468"/>
                <a:gd name="T51" fmla="*/ 80 h 371"/>
                <a:gd name="T52" fmla="*/ 9 w 468"/>
                <a:gd name="T53" fmla="*/ 92 h 371"/>
                <a:gd name="T54" fmla="*/ 18 w 468"/>
                <a:gd name="T55" fmla="*/ 102 h 371"/>
                <a:gd name="T56" fmla="*/ 28 w 468"/>
                <a:gd name="T57" fmla="*/ 110 h 371"/>
                <a:gd name="T58" fmla="*/ 41 w 468"/>
                <a:gd name="T59" fmla="*/ 117 h 371"/>
                <a:gd name="T60" fmla="*/ 55 w 468"/>
                <a:gd name="T61" fmla="*/ 122 h 371"/>
                <a:gd name="T62" fmla="*/ 70 w 468"/>
                <a:gd name="T63" fmla="*/ 124 h 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8"/>
                <a:gd name="T97" fmla="*/ 0 h 371"/>
                <a:gd name="T98" fmla="*/ 468 w 468"/>
                <a:gd name="T99" fmla="*/ 371 h 3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8" h="371">
                  <a:moveTo>
                    <a:pt x="234" y="371"/>
                  </a:moveTo>
                  <a:lnTo>
                    <a:pt x="258" y="370"/>
                  </a:lnTo>
                  <a:lnTo>
                    <a:pt x="282" y="368"/>
                  </a:lnTo>
                  <a:lnTo>
                    <a:pt x="304" y="364"/>
                  </a:lnTo>
                  <a:lnTo>
                    <a:pt x="325" y="357"/>
                  </a:lnTo>
                  <a:lnTo>
                    <a:pt x="346" y="349"/>
                  </a:lnTo>
                  <a:lnTo>
                    <a:pt x="365" y="340"/>
                  </a:lnTo>
                  <a:lnTo>
                    <a:pt x="383" y="329"/>
                  </a:lnTo>
                  <a:lnTo>
                    <a:pt x="400" y="316"/>
                  </a:lnTo>
                  <a:lnTo>
                    <a:pt x="415" y="304"/>
                  </a:lnTo>
                  <a:lnTo>
                    <a:pt x="429" y="289"/>
                  </a:lnTo>
                  <a:lnTo>
                    <a:pt x="440" y="274"/>
                  </a:lnTo>
                  <a:lnTo>
                    <a:pt x="450" y="258"/>
                  </a:lnTo>
                  <a:lnTo>
                    <a:pt x="458" y="240"/>
                  </a:lnTo>
                  <a:lnTo>
                    <a:pt x="464" y="223"/>
                  </a:lnTo>
                  <a:lnTo>
                    <a:pt x="467" y="204"/>
                  </a:lnTo>
                  <a:lnTo>
                    <a:pt x="468" y="185"/>
                  </a:lnTo>
                  <a:lnTo>
                    <a:pt x="467" y="166"/>
                  </a:lnTo>
                  <a:lnTo>
                    <a:pt x="464" y="148"/>
                  </a:lnTo>
                  <a:lnTo>
                    <a:pt x="458" y="130"/>
                  </a:lnTo>
                  <a:lnTo>
                    <a:pt x="450" y="113"/>
                  </a:lnTo>
                  <a:lnTo>
                    <a:pt x="440" y="96"/>
                  </a:lnTo>
                  <a:lnTo>
                    <a:pt x="429" y="82"/>
                  </a:lnTo>
                  <a:lnTo>
                    <a:pt x="415" y="67"/>
                  </a:lnTo>
                  <a:lnTo>
                    <a:pt x="400" y="54"/>
                  </a:lnTo>
                  <a:lnTo>
                    <a:pt x="383" y="42"/>
                  </a:lnTo>
                  <a:lnTo>
                    <a:pt x="365" y="31"/>
                  </a:lnTo>
                  <a:lnTo>
                    <a:pt x="346" y="22"/>
                  </a:lnTo>
                  <a:lnTo>
                    <a:pt x="325" y="14"/>
                  </a:lnTo>
                  <a:lnTo>
                    <a:pt x="304" y="8"/>
                  </a:lnTo>
                  <a:lnTo>
                    <a:pt x="282" y="3"/>
                  </a:lnTo>
                  <a:lnTo>
                    <a:pt x="258" y="1"/>
                  </a:lnTo>
                  <a:lnTo>
                    <a:pt x="234" y="0"/>
                  </a:lnTo>
                  <a:lnTo>
                    <a:pt x="211" y="1"/>
                  </a:lnTo>
                  <a:lnTo>
                    <a:pt x="187" y="3"/>
                  </a:lnTo>
                  <a:lnTo>
                    <a:pt x="165" y="8"/>
                  </a:lnTo>
                  <a:lnTo>
                    <a:pt x="143" y="14"/>
                  </a:lnTo>
                  <a:lnTo>
                    <a:pt x="123" y="22"/>
                  </a:lnTo>
                  <a:lnTo>
                    <a:pt x="103" y="31"/>
                  </a:lnTo>
                  <a:lnTo>
                    <a:pt x="85" y="42"/>
                  </a:lnTo>
                  <a:lnTo>
                    <a:pt x="68" y="54"/>
                  </a:lnTo>
                  <a:lnTo>
                    <a:pt x="53" y="67"/>
                  </a:lnTo>
                  <a:lnTo>
                    <a:pt x="40" y="82"/>
                  </a:lnTo>
                  <a:lnTo>
                    <a:pt x="28" y="96"/>
                  </a:lnTo>
                  <a:lnTo>
                    <a:pt x="17" y="113"/>
                  </a:lnTo>
                  <a:lnTo>
                    <a:pt x="10" y="130"/>
                  </a:lnTo>
                  <a:lnTo>
                    <a:pt x="4" y="148"/>
                  </a:lnTo>
                  <a:lnTo>
                    <a:pt x="1" y="166"/>
                  </a:lnTo>
                  <a:lnTo>
                    <a:pt x="0" y="185"/>
                  </a:lnTo>
                  <a:lnTo>
                    <a:pt x="1" y="204"/>
                  </a:lnTo>
                  <a:lnTo>
                    <a:pt x="4" y="223"/>
                  </a:lnTo>
                  <a:lnTo>
                    <a:pt x="10" y="240"/>
                  </a:lnTo>
                  <a:lnTo>
                    <a:pt x="17" y="258"/>
                  </a:lnTo>
                  <a:lnTo>
                    <a:pt x="28" y="274"/>
                  </a:lnTo>
                  <a:lnTo>
                    <a:pt x="40" y="289"/>
                  </a:lnTo>
                  <a:lnTo>
                    <a:pt x="53" y="304"/>
                  </a:lnTo>
                  <a:lnTo>
                    <a:pt x="68" y="316"/>
                  </a:lnTo>
                  <a:lnTo>
                    <a:pt x="85" y="329"/>
                  </a:lnTo>
                  <a:lnTo>
                    <a:pt x="103" y="340"/>
                  </a:lnTo>
                  <a:lnTo>
                    <a:pt x="123" y="349"/>
                  </a:lnTo>
                  <a:lnTo>
                    <a:pt x="143" y="357"/>
                  </a:lnTo>
                  <a:lnTo>
                    <a:pt x="165" y="364"/>
                  </a:lnTo>
                  <a:lnTo>
                    <a:pt x="187" y="368"/>
                  </a:lnTo>
                  <a:lnTo>
                    <a:pt x="211" y="370"/>
                  </a:lnTo>
                  <a:lnTo>
                    <a:pt x="234" y="371"/>
                  </a:lnTo>
                  <a:close/>
                </a:path>
              </a:pathLst>
            </a:custGeom>
            <a:solidFill>
              <a:srgbClr val="FFFFFF"/>
            </a:solidFill>
            <a:ln w="9525">
              <a:noFill/>
              <a:round/>
              <a:headEnd/>
              <a:tailEnd/>
            </a:ln>
          </p:spPr>
          <p:txBody>
            <a:bodyPr/>
            <a:lstStyle/>
            <a:p>
              <a:endParaRPr lang="en-US"/>
            </a:p>
          </p:txBody>
        </p:sp>
        <p:sp>
          <p:nvSpPr>
            <p:cNvPr id="42063" name="Freeform 77"/>
            <p:cNvSpPr>
              <a:spLocks/>
            </p:cNvSpPr>
            <p:nvPr/>
          </p:nvSpPr>
          <p:spPr bwMode="auto">
            <a:xfrm>
              <a:off x="3755" y="2369"/>
              <a:ext cx="194" cy="153"/>
            </a:xfrm>
            <a:custGeom>
              <a:avLst/>
              <a:gdLst>
                <a:gd name="T0" fmla="*/ 107 w 581"/>
                <a:gd name="T1" fmla="*/ 153 h 458"/>
                <a:gd name="T2" fmla="*/ 126 w 581"/>
                <a:gd name="T3" fmla="*/ 150 h 458"/>
                <a:gd name="T4" fmla="*/ 143 w 581"/>
                <a:gd name="T5" fmla="*/ 144 h 458"/>
                <a:gd name="T6" fmla="*/ 159 w 581"/>
                <a:gd name="T7" fmla="*/ 136 h 458"/>
                <a:gd name="T8" fmla="*/ 172 w 581"/>
                <a:gd name="T9" fmla="*/ 125 h 458"/>
                <a:gd name="T10" fmla="*/ 182 w 581"/>
                <a:gd name="T11" fmla="*/ 113 h 458"/>
                <a:gd name="T12" fmla="*/ 189 w 581"/>
                <a:gd name="T13" fmla="*/ 99 h 458"/>
                <a:gd name="T14" fmla="*/ 194 w 581"/>
                <a:gd name="T15" fmla="*/ 84 h 458"/>
                <a:gd name="T16" fmla="*/ 194 w 581"/>
                <a:gd name="T17" fmla="*/ 68 h 458"/>
                <a:gd name="T18" fmla="*/ 189 w 581"/>
                <a:gd name="T19" fmla="*/ 53 h 458"/>
                <a:gd name="T20" fmla="*/ 182 w 581"/>
                <a:gd name="T21" fmla="*/ 40 h 458"/>
                <a:gd name="T22" fmla="*/ 172 w 581"/>
                <a:gd name="T23" fmla="*/ 28 h 458"/>
                <a:gd name="T24" fmla="*/ 159 w 581"/>
                <a:gd name="T25" fmla="*/ 17 h 458"/>
                <a:gd name="T26" fmla="*/ 143 w 581"/>
                <a:gd name="T27" fmla="*/ 9 h 458"/>
                <a:gd name="T28" fmla="*/ 126 w 581"/>
                <a:gd name="T29" fmla="*/ 3 h 458"/>
                <a:gd name="T30" fmla="*/ 107 w 581"/>
                <a:gd name="T31" fmla="*/ 0 h 458"/>
                <a:gd name="T32" fmla="*/ 87 w 581"/>
                <a:gd name="T33" fmla="*/ 0 h 458"/>
                <a:gd name="T34" fmla="*/ 68 w 581"/>
                <a:gd name="T35" fmla="*/ 3 h 458"/>
                <a:gd name="T36" fmla="*/ 51 w 581"/>
                <a:gd name="T37" fmla="*/ 9 h 458"/>
                <a:gd name="T38" fmla="*/ 35 w 581"/>
                <a:gd name="T39" fmla="*/ 17 h 458"/>
                <a:gd name="T40" fmla="*/ 22 w 581"/>
                <a:gd name="T41" fmla="*/ 28 h 458"/>
                <a:gd name="T42" fmla="*/ 12 w 581"/>
                <a:gd name="T43" fmla="*/ 40 h 458"/>
                <a:gd name="T44" fmla="*/ 4 w 581"/>
                <a:gd name="T45" fmla="*/ 53 h 458"/>
                <a:gd name="T46" fmla="*/ 0 w 581"/>
                <a:gd name="T47" fmla="*/ 68 h 458"/>
                <a:gd name="T48" fmla="*/ 0 w 581"/>
                <a:gd name="T49" fmla="*/ 84 h 458"/>
                <a:gd name="T50" fmla="*/ 4 w 581"/>
                <a:gd name="T51" fmla="*/ 99 h 458"/>
                <a:gd name="T52" fmla="*/ 12 w 581"/>
                <a:gd name="T53" fmla="*/ 113 h 458"/>
                <a:gd name="T54" fmla="*/ 22 w 581"/>
                <a:gd name="T55" fmla="*/ 125 h 458"/>
                <a:gd name="T56" fmla="*/ 35 w 581"/>
                <a:gd name="T57" fmla="*/ 136 h 458"/>
                <a:gd name="T58" fmla="*/ 51 w 581"/>
                <a:gd name="T59" fmla="*/ 144 h 458"/>
                <a:gd name="T60" fmla="*/ 68 w 581"/>
                <a:gd name="T61" fmla="*/ 150 h 458"/>
                <a:gd name="T62" fmla="*/ 87 w 581"/>
                <a:gd name="T63" fmla="*/ 153 h 4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1"/>
                <a:gd name="T97" fmla="*/ 0 h 458"/>
                <a:gd name="T98" fmla="*/ 581 w 581"/>
                <a:gd name="T99" fmla="*/ 458 h 4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1" h="458">
                  <a:moveTo>
                    <a:pt x="291" y="458"/>
                  </a:moveTo>
                  <a:lnTo>
                    <a:pt x="320" y="457"/>
                  </a:lnTo>
                  <a:lnTo>
                    <a:pt x="349" y="453"/>
                  </a:lnTo>
                  <a:lnTo>
                    <a:pt x="377" y="448"/>
                  </a:lnTo>
                  <a:lnTo>
                    <a:pt x="403" y="440"/>
                  </a:lnTo>
                  <a:lnTo>
                    <a:pt x="429" y="430"/>
                  </a:lnTo>
                  <a:lnTo>
                    <a:pt x="453" y="419"/>
                  </a:lnTo>
                  <a:lnTo>
                    <a:pt x="475" y="406"/>
                  </a:lnTo>
                  <a:lnTo>
                    <a:pt x="495" y="390"/>
                  </a:lnTo>
                  <a:lnTo>
                    <a:pt x="515" y="375"/>
                  </a:lnTo>
                  <a:lnTo>
                    <a:pt x="531" y="357"/>
                  </a:lnTo>
                  <a:lnTo>
                    <a:pt x="546" y="338"/>
                  </a:lnTo>
                  <a:lnTo>
                    <a:pt x="558" y="319"/>
                  </a:lnTo>
                  <a:lnTo>
                    <a:pt x="567" y="297"/>
                  </a:lnTo>
                  <a:lnTo>
                    <a:pt x="575" y="275"/>
                  </a:lnTo>
                  <a:lnTo>
                    <a:pt x="580" y="252"/>
                  </a:lnTo>
                  <a:lnTo>
                    <a:pt x="581" y="229"/>
                  </a:lnTo>
                  <a:lnTo>
                    <a:pt x="580" y="205"/>
                  </a:lnTo>
                  <a:lnTo>
                    <a:pt x="575" y="183"/>
                  </a:lnTo>
                  <a:lnTo>
                    <a:pt x="567" y="160"/>
                  </a:lnTo>
                  <a:lnTo>
                    <a:pt x="558" y="139"/>
                  </a:lnTo>
                  <a:lnTo>
                    <a:pt x="546" y="120"/>
                  </a:lnTo>
                  <a:lnTo>
                    <a:pt x="531" y="101"/>
                  </a:lnTo>
                  <a:lnTo>
                    <a:pt x="515" y="83"/>
                  </a:lnTo>
                  <a:lnTo>
                    <a:pt x="495" y="67"/>
                  </a:lnTo>
                  <a:lnTo>
                    <a:pt x="475" y="51"/>
                  </a:lnTo>
                  <a:lnTo>
                    <a:pt x="453" y="39"/>
                  </a:lnTo>
                  <a:lnTo>
                    <a:pt x="429" y="28"/>
                  </a:lnTo>
                  <a:lnTo>
                    <a:pt x="403" y="18"/>
                  </a:lnTo>
                  <a:lnTo>
                    <a:pt x="377" y="10"/>
                  </a:lnTo>
                  <a:lnTo>
                    <a:pt x="349" y="4"/>
                  </a:lnTo>
                  <a:lnTo>
                    <a:pt x="320" y="1"/>
                  </a:lnTo>
                  <a:lnTo>
                    <a:pt x="291" y="0"/>
                  </a:lnTo>
                  <a:lnTo>
                    <a:pt x="262" y="1"/>
                  </a:lnTo>
                  <a:lnTo>
                    <a:pt x="232" y="4"/>
                  </a:lnTo>
                  <a:lnTo>
                    <a:pt x="204" y="10"/>
                  </a:lnTo>
                  <a:lnTo>
                    <a:pt x="177" y="18"/>
                  </a:lnTo>
                  <a:lnTo>
                    <a:pt x="153" y="28"/>
                  </a:lnTo>
                  <a:lnTo>
                    <a:pt x="128" y="39"/>
                  </a:lnTo>
                  <a:lnTo>
                    <a:pt x="105" y="51"/>
                  </a:lnTo>
                  <a:lnTo>
                    <a:pt x="85" y="67"/>
                  </a:lnTo>
                  <a:lnTo>
                    <a:pt x="66" y="83"/>
                  </a:lnTo>
                  <a:lnTo>
                    <a:pt x="49" y="101"/>
                  </a:lnTo>
                  <a:lnTo>
                    <a:pt x="35" y="120"/>
                  </a:lnTo>
                  <a:lnTo>
                    <a:pt x="22" y="139"/>
                  </a:lnTo>
                  <a:lnTo>
                    <a:pt x="13" y="160"/>
                  </a:lnTo>
                  <a:lnTo>
                    <a:pt x="5" y="183"/>
                  </a:lnTo>
                  <a:lnTo>
                    <a:pt x="1" y="205"/>
                  </a:lnTo>
                  <a:lnTo>
                    <a:pt x="0" y="229"/>
                  </a:lnTo>
                  <a:lnTo>
                    <a:pt x="1" y="252"/>
                  </a:lnTo>
                  <a:lnTo>
                    <a:pt x="5" y="275"/>
                  </a:lnTo>
                  <a:lnTo>
                    <a:pt x="13" y="297"/>
                  </a:lnTo>
                  <a:lnTo>
                    <a:pt x="22" y="319"/>
                  </a:lnTo>
                  <a:lnTo>
                    <a:pt x="35" y="338"/>
                  </a:lnTo>
                  <a:lnTo>
                    <a:pt x="49" y="357"/>
                  </a:lnTo>
                  <a:lnTo>
                    <a:pt x="66" y="375"/>
                  </a:lnTo>
                  <a:lnTo>
                    <a:pt x="85" y="390"/>
                  </a:lnTo>
                  <a:lnTo>
                    <a:pt x="105" y="406"/>
                  </a:lnTo>
                  <a:lnTo>
                    <a:pt x="128" y="419"/>
                  </a:lnTo>
                  <a:lnTo>
                    <a:pt x="153" y="430"/>
                  </a:lnTo>
                  <a:lnTo>
                    <a:pt x="177" y="440"/>
                  </a:lnTo>
                  <a:lnTo>
                    <a:pt x="204" y="448"/>
                  </a:lnTo>
                  <a:lnTo>
                    <a:pt x="232" y="453"/>
                  </a:lnTo>
                  <a:lnTo>
                    <a:pt x="262" y="457"/>
                  </a:lnTo>
                  <a:lnTo>
                    <a:pt x="291" y="458"/>
                  </a:lnTo>
                  <a:close/>
                </a:path>
              </a:pathLst>
            </a:custGeom>
            <a:solidFill>
              <a:srgbClr val="B2D1B2"/>
            </a:solidFill>
            <a:ln w="9525">
              <a:noFill/>
              <a:round/>
              <a:headEnd/>
              <a:tailEnd/>
            </a:ln>
          </p:spPr>
          <p:txBody>
            <a:bodyPr/>
            <a:lstStyle/>
            <a:p>
              <a:endParaRPr lang="en-US"/>
            </a:p>
          </p:txBody>
        </p:sp>
        <p:sp>
          <p:nvSpPr>
            <p:cNvPr id="42064" name="Freeform 78"/>
            <p:cNvSpPr>
              <a:spLocks/>
            </p:cNvSpPr>
            <p:nvPr/>
          </p:nvSpPr>
          <p:spPr bwMode="auto">
            <a:xfrm>
              <a:off x="3757" y="2371"/>
              <a:ext cx="190" cy="150"/>
            </a:xfrm>
            <a:custGeom>
              <a:avLst/>
              <a:gdLst>
                <a:gd name="T0" fmla="*/ 105 w 570"/>
                <a:gd name="T1" fmla="*/ 150 h 450"/>
                <a:gd name="T2" fmla="*/ 123 w 570"/>
                <a:gd name="T3" fmla="*/ 147 h 450"/>
                <a:gd name="T4" fmla="*/ 141 w 570"/>
                <a:gd name="T5" fmla="*/ 141 h 450"/>
                <a:gd name="T6" fmla="*/ 156 w 570"/>
                <a:gd name="T7" fmla="*/ 133 h 450"/>
                <a:gd name="T8" fmla="*/ 168 w 570"/>
                <a:gd name="T9" fmla="*/ 123 h 450"/>
                <a:gd name="T10" fmla="*/ 179 w 570"/>
                <a:gd name="T11" fmla="*/ 111 h 450"/>
                <a:gd name="T12" fmla="*/ 186 w 570"/>
                <a:gd name="T13" fmla="*/ 97 h 450"/>
                <a:gd name="T14" fmla="*/ 190 w 570"/>
                <a:gd name="T15" fmla="*/ 83 h 450"/>
                <a:gd name="T16" fmla="*/ 190 w 570"/>
                <a:gd name="T17" fmla="*/ 67 h 450"/>
                <a:gd name="T18" fmla="*/ 186 w 570"/>
                <a:gd name="T19" fmla="*/ 52 h 450"/>
                <a:gd name="T20" fmla="*/ 179 w 570"/>
                <a:gd name="T21" fmla="*/ 39 h 450"/>
                <a:gd name="T22" fmla="*/ 168 w 570"/>
                <a:gd name="T23" fmla="*/ 27 h 450"/>
                <a:gd name="T24" fmla="*/ 156 w 570"/>
                <a:gd name="T25" fmla="*/ 17 h 450"/>
                <a:gd name="T26" fmla="*/ 141 w 570"/>
                <a:gd name="T27" fmla="*/ 9 h 450"/>
                <a:gd name="T28" fmla="*/ 123 w 570"/>
                <a:gd name="T29" fmla="*/ 3 h 450"/>
                <a:gd name="T30" fmla="*/ 105 w 570"/>
                <a:gd name="T31" fmla="*/ 0 h 450"/>
                <a:gd name="T32" fmla="*/ 86 w 570"/>
                <a:gd name="T33" fmla="*/ 0 h 450"/>
                <a:gd name="T34" fmla="*/ 67 w 570"/>
                <a:gd name="T35" fmla="*/ 3 h 450"/>
                <a:gd name="T36" fmla="*/ 50 w 570"/>
                <a:gd name="T37" fmla="*/ 9 h 450"/>
                <a:gd name="T38" fmla="*/ 35 w 570"/>
                <a:gd name="T39" fmla="*/ 17 h 450"/>
                <a:gd name="T40" fmla="*/ 22 w 570"/>
                <a:gd name="T41" fmla="*/ 27 h 450"/>
                <a:gd name="T42" fmla="*/ 12 w 570"/>
                <a:gd name="T43" fmla="*/ 39 h 450"/>
                <a:gd name="T44" fmla="*/ 4 w 570"/>
                <a:gd name="T45" fmla="*/ 52 h 450"/>
                <a:gd name="T46" fmla="*/ 0 w 570"/>
                <a:gd name="T47" fmla="*/ 67 h 450"/>
                <a:gd name="T48" fmla="*/ 0 w 570"/>
                <a:gd name="T49" fmla="*/ 83 h 450"/>
                <a:gd name="T50" fmla="*/ 4 w 570"/>
                <a:gd name="T51" fmla="*/ 97 h 450"/>
                <a:gd name="T52" fmla="*/ 12 w 570"/>
                <a:gd name="T53" fmla="*/ 111 h 450"/>
                <a:gd name="T54" fmla="*/ 22 w 570"/>
                <a:gd name="T55" fmla="*/ 123 h 450"/>
                <a:gd name="T56" fmla="*/ 35 w 570"/>
                <a:gd name="T57" fmla="*/ 133 h 450"/>
                <a:gd name="T58" fmla="*/ 50 w 570"/>
                <a:gd name="T59" fmla="*/ 141 h 450"/>
                <a:gd name="T60" fmla="*/ 67 w 570"/>
                <a:gd name="T61" fmla="*/ 147 h 450"/>
                <a:gd name="T62" fmla="*/ 86 w 570"/>
                <a:gd name="T63" fmla="*/ 150 h 4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0"/>
                <a:gd name="T97" fmla="*/ 0 h 450"/>
                <a:gd name="T98" fmla="*/ 570 w 570"/>
                <a:gd name="T99" fmla="*/ 450 h 4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0" h="450">
                  <a:moveTo>
                    <a:pt x="286" y="450"/>
                  </a:moveTo>
                  <a:lnTo>
                    <a:pt x="315" y="449"/>
                  </a:lnTo>
                  <a:lnTo>
                    <a:pt x="343" y="446"/>
                  </a:lnTo>
                  <a:lnTo>
                    <a:pt x="370" y="440"/>
                  </a:lnTo>
                  <a:lnTo>
                    <a:pt x="397" y="433"/>
                  </a:lnTo>
                  <a:lnTo>
                    <a:pt x="422" y="424"/>
                  </a:lnTo>
                  <a:lnTo>
                    <a:pt x="445" y="412"/>
                  </a:lnTo>
                  <a:lnTo>
                    <a:pt x="467" y="399"/>
                  </a:lnTo>
                  <a:lnTo>
                    <a:pt x="487" y="384"/>
                  </a:lnTo>
                  <a:lnTo>
                    <a:pt x="505" y="369"/>
                  </a:lnTo>
                  <a:lnTo>
                    <a:pt x="522" y="351"/>
                  </a:lnTo>
                  <a:lnTo>
                    <a:pt x="537" y="333"/>
                  </a:lnTo>
                  <a:lnTo>
                    <a:pt x="548" y="312"/>
                  </a:lnTo>
                  <a:lnTo>
                    <a:pt x="558" y="292"/>
                  </a:lnTo>
                  <a:lnTo>
                    <a:pt x="565" y="271"/>
                  </a:lnTo>
                  <a:lnTo>
                    <a:pt x="569" y="248"/>
                  </a:lnTo>
                  <a:lnTo>
                    <a:pt x="570" y="225"/>
                  </a:lnTo>
                  <a:lnTo>
                    <a:pt x="569" y="201"/>
                  </a:lnTo>
                  <a:lnTo>
                    <a:pt x="565" y="180"/>
                  </a:lnTo>
                  <a:lnTo>
                    <a:pt x="558" y="157"/>
                  </a:lnTo>
                  <a:lnTo>
                    <a:pt x="548" y="137"/>
                  </a:lnTo>
                  <a:lnTo>
                    <a:pt x="537" y="117"/>
                  </a:lnTo>
                  <a:lnTo>
                    <a:pt x="522" y="99"/>
                  </a:lnTo>
                  <a:lnTo>
                    <a:pt x="505" y="82"/>
                  </a:lnTo>
                  <a:lnTo>
                    <a:pt x="487" y="65"/>
                  </a:lnTo>
                  <a:lnTo>
                    <a:pt x="467" y="51"/>
                  </a:lnTo>
                  <a:lnTo>
                    <a:pt x="445" y="38"/>
                  </a:lnTo>
                  <a:lnTo>
                    <a:pt x="422" y="27"/>
                  </a:lnTo>
                  <a:lnTo>
                    <a:pt x="397" y="18"/>
                  </a:lnTo>
                  <a:lnTo>
                    <a:pt x="370" y="10"/>
                  </a:lnTo>
                  <a:lnTo>
                    <a:pt x="343" y="5"/>
                  </a:lnTo>
                  <a:lnTo>
                    <a:pt x="315" y="1"/>
                  </a:lnTo>
                  <a:lnTo>
                    <a:pt x="286" y="0"/>
                  </a:lnTo>
                  <a:lnTo>
                    <a:pt x="257" y="1"/>
                  </a:lnTo>
                  <a:lnTo>
                    <a:pt x="229" y="5"/>
                  </a:lnTo>
                  <a:lnTo>
                    <a:pt x="200" y="10"/>
                  </a:lnTo>
                  <a:lnTo>
                    <a:pt x="175" y="18"/>
                  </a:lnTo>
                  <a:lnTo>
                    <a:pt x="150" y="27"/>
                  </a:lnTo>
                  <a:lnTo>
                    <a:pt x="126" y="38"/>
                  </a:lnTo>
                  <a:lnTo>
                    <a:pt x="104" y="51"/>
                  </a:lnTo>
                  <a:lnTo>
                    <a:pt x="84" y="65"/>
                  </a:lnTo>
                  <a:lnTo>
                    <a:pt x="66" y="82"/>
                  </a:lnTo>
                  <a:lnTo>
                    <a:pt x="49" y="99"/>
                  </a:lnTo>
                  <a:lnTo>
                    <a:pt x="35" y="117"/>
                  </a:lnTo>
                  <a:lnTo>
                    <a:pt x="23" y="137"/>
                  </a:lnTo>
                  <a:lnTo>
                    <a:pt x="13" y="157"/>
                  </a:lnTo>
                  <a:lnTo>
                    <a:pt x="6" y="180"/>
                  </a:lnTo>
                  <a:lnTo>
                    <a:pt x="1" y="201"/>
                  </a:lnTo>
                  <a:lnTo>
                    <a:pt x="0" y="225"/>
                  </a:lnTo>
                  <a:lnTo>
                    <a:pt x="1" y="248"/>
                  </a:lnTo>
                  <a:lnTo>
                    <a:pt x="6" y="271"/>
                  </a:lnTo>
                  <a:lnTo>
                    <a:pt x="13" y="292"/>
                  </a:lnTo>
                  <a:lnTo>
                    <a:pt x="23" y="312"/>
                  </a:lnTo>
                  <a:lnTo>
                    <a:pt x="35" y="333"/>
                  </a:lnTo>
                  <a:lnTo>
                    <a:pt x="49" y="351"/>
                  </a:lnTo>
                  <a:lnTo>
                    <a:pt x="66" y="369"/>
                  </a:lnTo>
                  <a:lnTo>
                    <a:pt x="84" y="384"/>
                  </a:lnTo>
                  <a:lnTo>
                    <a:pt x="104" y="399"/>
                  </a:lnTo>
                  <a:lnTo>
                    <a:pt x="126" y="412"/>
                  </a:lnTo>
                  <a:lnTo>
                    <a:pt x="150" y="424"/>
                  </a:lnTo>
                  <a:lnTo>
                    <a:pt x="175" y="433"/>
                  </a:lnTo>
                  <a:lnTo>
                    <a:pt x="200" y="440"/>
                  </a:lnTo>
                  <a:lnTo>
                    <a:pt x="229" y="446"/>
                  </a:lnTo>
                  <a:lnTo>
                    <a:pt x="257" y="449"/>
                  </a:lnTo>
                  <a:lnTo>
                    <a:pt x="286" y="450"/>
                  </a:lnTo>
                  <a:close/>
                </a:path>
              </a:pathLst>
            </a:custGeom>
            <a:solidFill>
              <a:srgbClr val="B7D3B7"/>
            </a:solidFill>
            <a:ln w="9525">
              <a:noFill/>
              <a:round/>
              <a:headEnd/>
              <a:tailEnd/>
            </a:ln>
          </p:spPr>
          <p:txBody>
            <a:bodyPr/>
            <a:lstStyle/>
            <a:p>
              <a:endParaRPr lang="en-US"/>
            </a:p>
          </p:txBody>
        </p:sp>
        <p:sp>
          <p:nvSpPr>
            <p:cNvPr id="42065" name="Freeform 79"/>
            <p:cNvSpPr>
              <a:spLocks/>
            </p:cNvSpPr>
            <p:nvPr/>
          </p:nvSpPr>
          <p:spPr bwMode="auto">
            <a:xfrm>
              <a:off x="3759" y="2372"/>
              <a:ext cx="187" cy="147"/>
            </a:xfrm>
            <a:custGeom>
              <a:avLst/>
              <a:gdLst>
                <a:gd name="T0" fmla="*/ 103 w 561"/>
                <a:gd name="T1" fmla="*/ 147 h 442"/>
                <a:gd name="T2" fmla="*/ 121 w 561"/>
                <a:gd name="T3" fmla="*/ 144 h 442"/>
                <a:gd name="T4" fmla="*/ 138 w 561"/>
                <a:gd name="T5" fmla="*/ 138 h 442"/>
                <a:gd name="T6" fmla="*/ 153 w 561"/>
                <a:gd name="T7" fmla="*/ 130 h 442"/>
                <a:gd name="T8" fmla="*/ 166 w 561"/>
                <a:gd name="T9" fmla="*/ 120 h 442"/>
                <a:gd name="T10" fmla="*/ 176 w 561"/>
                <a:gd name="T11" fmla="*/ 108 h 442"/>
                <a:gd name="T12" fmla="*/ 183 w 561"/>
                <a:gd name="T13" fmla="*/ 95 h 442"/>
                <a:gd name="T14" fmla="*/ 187 w 561"/>
                <a:gd name="T15" fmla="*/ 81 h 442"/>
                <a:gd name="T16" fmla="*/ 187 w 561"/>
                <a:gd name="T17" fmla="*/ 66 h 442"/>
                <a:gd name="T18" fmla="*/ 183 w 561"/>
                <a:gd name="T19" fmla="*/ 52 h 442"/>
                <a:gd name="T20" fmla="*/ 176 w 561"/>
                <a:gd name="T21" fmla="*/ 38 h 442"/>
                <a:gd name="T22" fmla="*/ 166 w 561"/>
                <a:gd name="T23" fmla="*/ 27 h 442"/>
                <a:gd name="T24" fmla="*/ 153 w 561"/>
                <a:gd name="T25" fmla="*/ 17 h 442"/>
                <a:gd name="T26" fmla="*/ 138 w 561"/>
                <a:gd name="T27" fmla="*/ 9 h 442"/>
                <a:gd name="T28" fmla="*/ 121 w 561"/>
                <a:gd name="T29" fmla="*/ 3 h 442"/>
                <a:gd name="T30" fmla="*/ 103 w 561"/>
                <a:gd name="T31" fmla="*/ 0 h 442"/>
                <a:gd name="T32" fmla="*/ 84 w 561"/>
                <a:gd name="T33" fmla="*/ 0 h 442"/>
                <a:gd name="T34" fmla="*/ 66 w 561"/>
                <a:gd name="T35" fmla="*/ 3 h 442"/>
                <a:gd name="T36" fmla="*/ 49 w 561"/>
                <a:gd name="T37" fmla="*/ 9 h 442"/>
                <a:gd name="T38" fmla="*/ 34 w 561"/>
                <a:gd name="T39" fmla="*/ 17 h 442"/>
                <a:gd name="T40" fmla="*/ 21 w 561"/>
                <a:gd name="T41" fmla="*/ 27 h 442"/>
                <a:gd name="T42" fmla="*/ 11 w 561"/>
                <a:gd name="T43" fmla="*/ 38 h 442"/>
                <a:gd name="T44" fmla="*/ 4 w 561"/>
                <a:gd name="T45" fmla="*/ 52 h 442"/>
                <a:gd name="T46" fmla="*/ 0 w 561"/>
                <a:gd name="T47" fmla="*/ 66 h 442"/>
                <a:gd name="T48" fmla="*/ 0 w 561"/>
                <a:gd name="T49" fmla="*/ 81 h 442"/>
                <a:gd name="T50" fmla="*/ 4 w 561"/>
                <a:gd name="T51" fmla="*/ 95 h 442"/>
                <a:gd name="T52" fmla="*/ 11 w 561"/>
                <a:gd name="T53" fmla="*/ 108 h 442"/>
                <a:gd name="T54" fmla="*/ 21 w 561"/>
                <a:gd name="T55" fmla="*/ 120 h 442"/>
                <a:gd name="T56" fmla="*/ 34 w 561"/>
                <a:gd name="T57" fmla="*/ 130 h 442"/>
                <a:gd name="T58" fmla="*/ 49 w 561"/>
                <a:gd name="T59" fmla="*/ 138 h 442"/>
                <a:gd name="T60" fmla="*/ 66 w 561"/>
                <a:gd name="T61" fmla="*/ 144 h 442"/>
                <a:gd name="T62" fmla="*/ 84 w 561"/>
                <a:gd name="T63" fmla="*/ 147 h 4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1"/>
                <a:gd name="T97" fmla="*/ 0 h 442"/>
                <a:gd name="T98" fmla="*/ 561 w 561"/>
                <a:gd name="T99" fmla="*/ 442 h 4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1" h="442">
                  <a:moveTo>
                    <a:pt x="281" y="442"/>
                  </a:moveTo>
                  <a:lnTo>
                    <a:pt x="309" y="441"/>
                  </a:lnTo>
                  <a:lnTo>
                    <a:pt x="337" y="438"/>
                  </a:lnTo>
                  <a:lnTo>
                    <a:pt x="364" y="432"/>
                  </a:lnTo>
                  <a:lnTo>
                    <a:pt x="390" y="425"/>
                  </a:lnTo>
                  <a:lnTo>
                    <a:pt x="413" y="415"/>
                  </a:lnTo>
                  <a:lnTo>
                    <a:pt x="437" y="404"/>
                  </a:lnTo>
                  <a:lnTo>
                    <a:pt x="458" y="391"/>
                  </a:lnTo>
                  <a:lnTo>
                    <a:pt x="479" y="377"/>
                  </a:lnTo>
                  <a:lnTo>
                    <a:pt x="497" y="361"/>
                  </a:lnTo>
                  <a:lnTo>
                    <a:pt x="512" y="344"/>
                  </a:lnTo>
                  <a:lnTo>
                    <a:pt x="527" y="326"/>
                  </a:lnTo>
                  <a:lnTo>
                    <a:pt x="538" y="307"/>
                  </a:lnTo>
                  <a:lnTo>
                    <a:pt x="548" y="287"/>
                  </a:lnTo>
                  <a:lnTo>
                    <a:pt x="555" y="266"/>
                  </a:lnTo>
                  <a:lnTo>
                    <a:pt x="560" y="243"/>
                  </a:lnTo>
                  <a:lnTo>
                    <a:pt x="561" y="221"/>
                  </a:lnTo>
                  <a:lnTo>
                    <a:pt x="560" y="198"/>
                  </a:lnTo>
                  <a:lnTo>
                    <a:pt x="555" y="176"/>
                  </a:lnTo>
                  <a:lnTo>
                    <a:pt x="548" y="155"/>
                  </a:lnTo>
                  <a:lnTo>
                    <a:pt x="538" y="134"/>
                  </a:lnTo>
                  <a:lnTo>
                    <a:pt x="527" y="115"/>
                  </a:lnTo>
                  <a:lnTo>
                    <a:pt x="512" y="97"/>
                  </a:lnTo>
                  <a:lnTo>
                    <a:pt x="497" y="80"/>
                  </a:lnTo>
                  <a:lnTo>
                    <a:pt x="479" y="65"/>
                  </a:lnTo>
                  <a:lnTo>
                    <a:pt x="458" y="50"/>
                  </a:lnTo>
                  <a:lnTo>
                    <a:pt x="437" y="38"/>
                  </a:lnTo>
                  <a:lnTo>
                    <a:pt x="413" y="27"/>
                  </a:lnTo>
                  <a:lnTo>
                    <a:pt x="390" y="16"/>
                  </a:lnTo>
                  <a:lnTo>
                    <a:pt x="364" y="10"/>
                  </a:lnTo>
                  <a:lnTo>
                    <a:pt x="337" y="4"/>
                  </a:lnTo>
                  <a:lnTo>
                    <a:pt x="309" y="1"/>
                  </a:lnTo>
                  <a:lnTo>
                    <a:pt x="281" y="0"/>
                  </a:lnTo>
                  <a:lnTo>
                    <a:pt x="252" y="1"/>
                  </a:lnTo>
                  <a:lnTo>
                    <a:pt x="225" y="4"/>
                  </a:lnTo>
                  <a:lnTo>
                    <a:pt x="198" y="10"/>
                  </a:lnTo>
                  <a:lnTo>
                    <a:pt x="172" y="16"/>
                  </a:lnTo>
                  <a:lnTo>
                    <a:pt x="147" y="27"/>
                  </a:lnTo>
                  <a:lnTo>
                    <a:pt x="123" y="38"/>
                  </a:lnTo>
                  <a:lnTo>
                    <a:pt x="102" y="50"/>
                  </a:lnTo>
                  <a:lnTo>
                    <a:pt x="82" y="65"/>
                  </a:lnTo>
                  <a:lnTo>
                    <a:pt x="64" y="80"/>
                  </a:lnTo>
                  <a:lnTo>
                    <a:pt x="48" y="97"/>
                  </a:lnTo>
                  <a:lnTo>
                    <a:pt x="34" y="115"/>
                  </a:lnTo>
                  <a:lnTo>
                    <a:pt x="22" y="134"/>
                  </a:lnTo>
                  <a:lnTo>
                    <a:pt x="12" y="155"/>
                  </a:lnTo>
                  <a:lnTo>
                    <a:pt x="5" y="176"/>
                  </a:lnTo>
                  <a:lnTo>
                    <a:pt x="1" y="198"/>
                  </a:lnTo>
                  <a:lnTo>
                    <a:pt x="0" y="221"/>
                  </a:lnTo>
                  <a:lnTo>
                    <a:pt x="1" y="243"/>
                  </a:lnTo>
                  <a:lnTo>
                    <a:pt x="5" y="266"/>
                  </a:lnTo>
                  <a:lnTo>
                    <a:pt x="12" y="287"/>
                  </a:lnTo>
                  <a:lnTo>
                    <a:pt x="22" y="307"/>
                  </a:lnTo>
                  <a:lnTo>
                    <a:pt x="34" y="326"/>
                  </a:lnTo>
                  <a:lnTo>
                    <a:pt x="48" y="344"/>
                  </a:lnTo>
                  <a:lnTo>
                    <a:pt x="64" y="361"/>
                  </a:lnTo>
                  <a:lnTo>
                    <a:pt x="82" y="377"/>
                  </a:lnTo>
                  <a:lnTo>
                    <a:pt x="102" y="391"/>
                  </a:lnTo>
                  <a:lnTo>
                    <a:pt x="123" y="404"/>
                  </a:lnTo>
                  <a:lnTo>
                    <a:pt x="147" y="415"/>
                  </a:lnTo>
                  <a:lnTo>
                    <a:pt x="172" y="425"/>
                  </a:lnTo>
                  <a:lnTo>
                    <a:pt x="198" y="432"/>
                  </a:lnTo>
                  <a:lnTo>
                    <a:pt x="225" y="438"/>
                  </a:lnTo>
                  <a:lnTo>
                    <a:pt x="252" y="441"/>
                  </a:lnTo>
                  <a:lnTo>
                    <a:pt x="281" y="442"/>
                  </a:lnTo>
                  <a:close/>
                </a:path>
              </a:pathLst>
            </a:custGeom>
            <a:solidFill>
              <a:srgbClr val="C1D8C1"/>
            </a:solidFill>
            <a:ln w="9525">
              <a:noFill/>
              <a:round/>
              <a:headEnd/>
              <a:tailEnd/>
            </a:ln>
          </p:spPr>
          <p:txBody>
            <a:bodyPr/>
            <a:lstStyle/>
            <a:p>
              <a:endParaRPr lang="en-US"/>
            </a:p>
          </p:txBody>
        </p:sp>
        <p:sp>
          <p:nvSpPr>
            <p:cNvPr id="42066" name="Freeform 80"/>
            <p:cNvSpPr>
              <a:spLocks/>
            </p:cNvSpPr>
            <p:nvPr/>
          </p:nvSpPr>
          <p:spPr bwMode="auto">
            <a:xfrm>
              <a:off x="3760" y="2373"/>
              <a:ext cx="184" cy="145"/>
            </a:xfrm>
            <a:custGeom>
              <a:avLst/>
              <a:gdLst>
                <a:gd name="T0" fmla="*/ 102 w 550"/>
                <a:gd name="T1" fmla="*/ 145 h 435"/>
                <a:gd name="T2" fmla="*/ 120 w 550"/>
                <a:gd name="T3" fmla="*/ 142 h 435"/>
                <a:gd name="T4" fmla="*/ 136 w 550"/>
                <a:gd name="T5" fmla="*/ 136 h 435"/>
                <a:gd name="T6" fmla="*/ 151 w 550"/>
                <a:gd name="T7" fmla="*/ 128 h 435"/>
                <a:gd name="T8" fmla="*/ 163 w 550"/>
                <a:gd name="T9" fmla="*/ 118 h 435"/>
                <a:gd name="T10" fmla="*/ 173 w 550"/>
                <a:gd name="T11" fmla="*/ 107 h 435"/>
                <a:gd name="T12" fmla="*/ 180 w 550"/>
                <a:gd name="T13" fmla="*/ 94 h 435"/>
                <a:gd name="T14" fmla="*/ 184 w 550"/>
                <a:gd name="T15" fmla="*/ 80 h 435"/>
                <a:gd name="T16" fmla="*/ 184 w 550"/>
                <a:gd name="T17" fmla="*/ 65 h 435"/>
                <a:gd name="T18" fmla="*/ 180 w 550"/>
                <a:gd name="T19" fmla="*/ 51 h 435"/>
                <a:gd name="T20" fmla="*/ 173 w 550"/>
                <a:gd name="T21" fmla="*/ 38 h 435"/>
                <a:gd name="T22" fmla="*/ 163 w 550"/>
                <a:gd name="T23" fmla="*/ 26 h 435"/>
                <a:gd name="T24" fmla="*/ 151 w 550"/>
                <a:gd name="T25" fmla="*/ 17 h 435"/>
                <a:gd name="T26" fmla="*/ 136 w 550"/>
                <a:gd name="T27" fmla="*/ 9 h 435"/>
                <a:gd name="T28" fmla="*/ 120 w 550"/>
                <a:gd name="T29" fmla="*/ 3 h 435"/>
                <a:gd name="T30" fmla="*/ 102 w 550"/>
                <a:gd name="T31" fmla="*/ 0 h 435"/>
                <a:gd name="T32" fmla="*/ 83 w 550"/>
                <a:gd name="T33" fmla="*/ 0 h 435"/>
                <a:gd name="T34" fmla="*/ 65 w 550"/>
                <a:gd name="T35" fmla="*/ 3 h 435"/>
                <a:gd name="T36" fmla="*/ 48 w 550"/>
                <a:gd name="T37" fmla="*/ 9 h 435"/>
                <a:gd name="T38" fmla="*/ 33 w 550"/>
                <a:gd name="T39" fmla="*/ 17 h 435"/>
                <a:gd name="T40" fmla="*/ 21 w 550"/>
                <a:gd name="T41" fmla="*/ 26 h 435"/>
                <a:gd name="T42" fmla="*/ 11 w 550"/>
                <a:gd name="T43" fmla="*/ 38 h 435"/>
                <a:gd name="T44" fmla="*/ 4 w 550"/>
                <a:gd name="T45" fmla="*/ 51 h 435"/>
                <a:gd name="T46" fmla="*/ 1 w 550"/>
                <a:gd name="T47" fmla="*/ 65 h 435"/>
                <a:gd name="T48" fmla="*/ 1 w 550"/>
                <a:gd name="T49" fmla="*/ 80 h 435"/>
                <a:gd name="T50" fmla="*/ 4 w 550"/>
                <a:gd name="T51" fmla="*/ 94 h 435"/>
                <a:gd name="T52" fmla="*/ 11 w 550"/>
                <a:gd name="T53" fmla="*/ 107 h 435"/>
                <a:gd name="T54" fmla="*/ 21 w 550"/>
                <a:gd name="T55" fmla="*/ 118 h 435"/>
                <a:gd name="T56" fmla="*/ 33 w 550"/>
                <a:gd name="T57" fmla="*/ 128 h 435"/>
                <a:gd name="T58" fmla="*/ 48 w 550"/>
                <a:gd name="T59" fmla="*/ 136 h 435"/>
                <a:gd name="T60" fmla="*/ 65 w 550"/>
                <a:gd name="T61" fmla="*/ 142 h 435"/>
                <a:gd name="T62" fmla="*/ 83 w 550"/>
                <a:gd name="T63" fmla="*/ 145 h 4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0"/>
                <a:gd name="T97" fmla="*/ 0 h 435"/>
                <a:gd name="T98" fmla="*/ 550 w 550"/>
                <a:gd name="T99" fmla="*/ 435 h 4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0" h="435">
                  <a:moveTo>
                    <a:pt x="276" y="435"/>
                  </a:moveTo>
                  <a:lnTo>
                    <a:pt x="304" y="434"/>
                  </a:lnTo>
                  <a:lnTo>
                    <a:pt x="331" y="430"/>
                  </a:lnTo>
                  <a:lnTo>
                    <a:pt x="358" y="425"/>
                  </a:lnTo>
                  <a:lnTo>
                    <a:pt x="383" y="418"/>
                  </a:lnTo>
                  <a:lnTo>
                    <a:pt x="406" y="409"/>
                  </a:lnTo>
                  <a:lnTo>
                    <a:pt x="430" y="398"/>
                  </a:lnTo>
                  <a:lnTo>
                    <a:pt x="450" y="385"/>
                  </a:lnTo>
                  <a:lnTo>
                    <a:pt x="470" y="371"/>
                  </a:lnTo>
                  <a:lnTo>
                    <a:pt x="487" y="355"/>
                  </a:lnTo>
                  <a:lnTo>
                    <a:pt x="503" y="338"/>
                  </a:lnTo>
                  <a:lnTo>
                    <a:pt x="518" y="320"/>
                  </a:lnTo>
                  <a:lnTo>
                    <a:pt x="529" y="301"/>
                  </a:lnTo>
                  <a:lnTo>
                    <a:pt x="538" y="282"/>
                  </a:lnTo>
                  <a:lnTo>
                    <a:pt x="544" y="261"/>
                  </a:lnTo>
                  <a:lnTo>
                    <a:pt x="549" y="239"/>
                  </a:lnTo>
                  <a:lnTo>
                    <a:pt x="550" y="217"/>
                  </a:lnTo>
                  <a:lnTo>
                    <a:pt x="549" y="194"/>
                  </a:lnTo>
                  <a:lnTo>
                    <a:pt x="544" y="173"/>
                  </a:lnTo>
                  <a:lnTo>
                    <a:pt x="538" y="152"/>
                  </a:lnTo>
                  <a:lnTo>
                    <a:pt x="529" y="133"/>
                  </a:lnTo>
                  <a:lnTo>
                    <a:pt x="518" y="114"/>
                  </a:lnTo>
                  <a:lnTo>
                    <a:pt x="503" y="96"/>
                  </a:lnTo>
                  <a:lnTo>
                    <a:pt x="487" y="79"/>
                  </a:lnTo>
                  <a:lnTo>
                    <a:pt x="470" y="63"/>
                  </a:lnTo>
                  <a:lnTo>
                    <a:pt x="450" y="50"/>
                  </a:lnTo>
                  <a:lnTo>
                    <a:pt x="430" y="37"/>
                  </a:lnTo>
                  <a:lnTo>
                    <a:pt x="406" y="26"/>
                  </a:lnTo>
                  <a:lnTo>
                    <a:pt x="383" y="17"/>
                  </a:lnTo>
                  <a:lnTo>
                    <a:pt x="358" y="10"/>
                  </a:lnTo>
                  <a:lnTo>
                    <a:pt x="331" y="5"/>
                  </a:lnTo>
                  <a:lnTo>
                    <a:pt x="304" y="1"/>
                  </a:lnTo>
                  <a:lnTo>
                    <a:pt x="276" y="0"/>
                  </a:lnTo>
                  <a:lnTo>
                    <a:pt x="248" y="1"/>
                  </a:lnTo>
                  <a:lnTo>
                    <a:pt x="220" y="5"/>
                  </a:lnTo>
                  <a:lnTo>
                    <a:pt x="194" y="10"/>
                  </a:lnTo>
                  <a:lnTo>
                    <a:pt x="168" y="17"/>
                  </a:lnTo>
                  <a:lnTo>
                    <a:pt x="144" y="26"/>
                  </a:lnTo>
                  <a:lnTo>
                    <a:pt x="122" y="37"/>
                  </a:lnTo>
                  <a:lnTo>
                    <a:pt x="100" y="50"/>
                  </a:lnTo>
                  <a:lnTo>
                    <a:pt x="81" y="63"/>
                  </a:lnTo>
                  <a:lnTo>
                    <a:pt x="63" y="79"/>
                  </a:lnTo>
                  <a:lnTo>
                    <a:pt x="48" y="96"/>
                  </a:lnTo>
                  <a:lnTo>
                    <a:pt x="33" y="114"/>
                  </a:lnTo>
                  <a:lnTo>
                    <a:pt x="22" y="133"/>
                  </a:lnTo>
                  <a:lnTo>
                    <a:pt x="13" y="152"/>
                  </a:lnTo>
                  <a:lnTo>
                    <a:pt x="6" y="173"/>
                  </a:lnTo>
                  <a:lnTo>
                    <a:pt x="2" y="194"/>
                  </a:lnTo>
                  <a:lnTo>
                    <a:pt x="0" y="217"/>
                  </a:lnTo>
                  <a:lnTo>
                    <a:pt x="2" y="239"/>
                  </a:lnTo>
                  <a:lnTo>
                    <a:pt x="6" y="261"/>
                  </a:lnTo>
                  <a:lnTo>
                    <a:pt x="13" y="282"/>
                  </a:lnTo>
                  <a:lnTo>
                    <a:pt x="22" y="301"/>
                  </a:lnTo>
                  <a:lnTo>
                    <a:pt x="33" y="320"/>
                  </a:lnTo>
                  <a:lnTo>
                    <a:pt x="48" y="338"/>
                  </a:lnTo>
                  <a:lnTo>
                    <a:pt x="63" y="355"/>
                  </a:lnTo>
                  <a:lnTo>
                    <a:pt x="81" y="371"/>
                  </a:lnTo>
                  <a:lnTo>
                    <a:pt x="100" y="385"/>
                  </a:lnTo>
                  <a:lnTo>
                    <a:pt x="122" y="398"/>
                  </a:lnTo>
                  <a:lnTo>
                    <a:pt x="144" y="409"/>
                  </a:lnTo>
                  <a:lnTo>
                    <a:pt x="168" y="418"/>
                  </a:lnTo>
                  <a:lnTo>
                    <a:pt x="194" y="425"/>
                  </a:lnTo>
                  <a:lnTo>
                    <a:pt x="220" y="430"/>
                  </a:lnTo>
                  <a:lnTo>
                    <a:pt x="248" y="434"/>
                  </a:lnTo>
                  <a:lnTo>
                    <a:pt x="276" y="435"/>
                  </a:lnTo>
                  <a:close/>
                </a:path>
              </a:pathLst>
            </a:custGeom>
            <a:solidFill>
              <a:srgbClr val="C6DDC6"/>
            </a:solidFill>
            <a:ln w="9525">
              <a:noFill/>
              <a:round/>
              <a:headEnd/>
              <a:tailEnd/>
            </a:ln>
          </p:spPr>
          <p:txBody>
            <a:bodyPr/>
            <a:lstStyle/>
            <a:p>
              <a:endParaRPr lang="en-US"/>
            </a:p>
          </p:txBody>
        </p:sp>
        <p:sp>
          <p:nvSpPr>
            <p:cNvPr id="42067" name="Freeform 81"/>
            <p:cNvSpPr>
              <a:spLocks/>
            </p:cNvSpPr>
            <p:nvPr/>
          </p:nvSpPr>
          <p:spPr bwMode="auto">
            <a:xfrm>
              <a:off x="3762" y="2375"/>
              <a:ext cx="180" cy="142"/>
            </a:xfrm>
            <a:custGeom>
              <a:avLst/>
              <a:gdLst>
                <a:gd name="T0" fmla="*/ 99 w 541"/>
                <a:gd name="T1" fmla="*/ 142 h 426"/>
                <a:gd name="T2" fmla="*/ 117 w 541"/>
                <a:gd name="T3" fmla="*/ 139 h 426"/>
                <a:gd name="T4" fmla="*/ 133 w 541"/>
                <a:gd name="T5" fmla="*/ 133 h 426"/>
                <a:gd name="T6" fmla="*/ 147 w 541"/>
                <a:gd name="T7" fmla="*/ 126 h 426"/>
                <a:gd name="T8" fmla="*/ 159 w 541"/>
                <a:gd name="T9" fmla="*/ 116 h 426"/>
                <a:gd name="T10" fmla="*/ 169 w 541"/>
                <a:gd name="T11" fmla="*/ 105 h 426"/>
                <a:gd name="T12" fmla="*/ 176 w 541"/>
                <a:gd name="T13" fmla="*/ 92 h 426"/>
                <a:gd name="T14" fmla="*/ 179 w 541"/>
                <a:gd name="T15" fmla="*/ 78 h 426"/>
                <a:gd name="T16" fmla="*/ 179 w 541"/>
                <a:gd name="T17" fmla="*/ 64 h 426"/>
                <a:gd name="T18" fmla="*/ 176 w 541"/>
                <a:gd name="T19" fmla="*/ 50 h 426"/>
                <a:gd name="T20" fmla="*/ 169 w 541"/>
                <a:gd name="T21" fmla="*/ 37 h 426"/>
                <a:gd name="T22" fmla="*/ 159 w 541"/>
                <a:gd name="T23" fmla="*/ 26 h 426"/>
                <a:gd name="T24" fmla="*/ 147 w 541"/>
                <a:gd name="T25" fmla="*/ 16 h 426"/>
                <a:gd name="T26" fmla="*/ 133 w 541"/>
                <a:gd name="T27" fmla="*/ 8 h 426"/>
                <a:gd name="T28" fmla="*/ 117 w 541"/>
                <a:gd name="T29" fmla="*/ 3 h 426"/>
                <a:gd name="T30" fmla="*/ 99 w 541"/>
                <a:gd name="T31" fmla="*/ 0 h 426"/>
                <a:gd name="T32" fmla="*/ 81 w 541"/>
                <a:gd name="T33" fmla="*/ 0 h 426"/>
                <a:gd name="T34" fmla="*/ 63 w 541"/>
                <a:gd name="T35" fmla="*/ 3 h 426"/>
                <a:gd name="T36" fmla="*/ 47 w 541"/>
                <a:gd name="T37" fmla="*/ 8 h 426"/>
                <a:gd name="T38" fmla="*/ 33 w 541"/>
                <a:gd name="T39" fmla="*/ 16 h 426"/>
                <a:gd name="T40" fmla="*/ 21 w 541"/>
                <a:gd name="T41" fmla="*/ 26 h 426"/>
                <a:gd name="T42" fmla="*/ 11 w 541"/>
                <a:gd name="T43" fmla="*/ 37 h 426"/>
                <a:gd name="T44" fmla="*/ 4 w 541"/>
                <a:gd name="T45" fmla="*/ 50 h 426"/>
                <a:gd name="T46" fmla="*/ 0 w 541"/>
                <a:gd name="T47" fmla="*/ 64 h 426"/>
                <a:gd name="T48" fmla="*/ 0 w 541"/>
                <a:gd name="T49" fmla="*/ 78 h 426"/>
                <a:gd name="T50" fmla="*/ 4 w 541"/>
                <a:gd name="T51" fmla="*/ 92 h 426"/>
                <a:gd name="T52" fmla="*/ 11 w 541"/>
                <a:gd name="T53" fmla="*/ 105 h 426"/>
                <a:gd name="T54" fmla="*/ 21 w 541"/>
                <a:gd name="T55" fmla="*/ 116 h 426"/>
                <a:gd name="T56" fmla="*/ 33 w 541"/>
                <a:gd name="T57" fmla="*/ 126 h 426"/>
                <a:gd name="T58" fmla="*/ 47 w 541"/>
                <a:gd name="T59" fmla="*/ 133 h 426"/>
                <a:gd name="T60" fmla="*/ 63 w 541"/>
                <a:gd name="T61" fmla="*/ 139 h 426"/>
                <a:gd name="T62" fmla="*/ 81 w 541"/>
                <a:gd name="T63" fmla="*/ 142 h 4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1"/>
                <a:gd name="T97" fmla="*/ 0 h 426"/>
                <a:gd name="T98" fmla="*/ 541 w 541"/>
                <a:gd name="T99" fmla="*/ 426 h 4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1" h="426">
                  <a:moveTo>
                    <a:pt x="271" y="426"/>
                  </a:moveTo>
                  <a:lnTo>
                    <a:pt x="298" y="425"/>
                  </a:lnTo>
                  <a:lnTo>
                    <a:pt x="325" y="422"/>
                  </a:lnTo>
                  <a:lnTo>
                    <a:pt x="351" y="416"/>
                  </a:lnTo>
                  <a:lnTo>
                    <a:pt x="375" y="409"/>
                  </a:lnTo>
                  <a:lnTo>
                    <a:pt x="399" y="400"/>
                  </a:lnTo>
                  <a:lnTo>
                    <a:pt x="421" y="390"/>
                  </a:lnTo>
                  <a:lnTo>
                    <a:pt x="442" y="378"/>
                  </a:lnTo>
                  <a:lnTo>
                    <a:pt x="462" y="363"/>
                  </a:lnTo>
                  <a:lnTo>
                    <a:pt x="479" y="349"/>
                  </a:lnTo>
                  <a:lnTo>
                    <a:pt x="495" y="332"/>
                  </a:lnTo>
                  <a:lnTo>
                    <a:pt x="508" y="315"/>
                  </a:lnTo>
                  <a:lnTo>
                    <a:pt x="519" y="296"/>
                  </a:lnTo>
                  <a:lnTo>
                    <a:pt x="528" y="277"/>
                  </a:lnTo>
                  <a:lnTo>
                    <a:pt x="535" y="255"/>
                  </a:lnTo>
                  <a:lnTo>
                    <a:pt x="539" y="234"/>
                  </a:lnTo>
                  <a:lnTo>
                    <a:pt x="541" y="213"/>
                  </a:lnTo>
                  <a:lnTo>
                    <a:pt x="539" y="191"/>
                  </a:lnTo>
                  <a:lnTo>
                    <a:pt x="535" y="170"/>
                  </a:lnTo>
                  <a:lnTo>
                    <a:pt x="528" y="149"/>
                  </a:lnTo>
                  <a:lnTo>
                    <a:pt x="519" y="130"/>
                  </a:lnTo>
                  <a:lnTo>
                    <a:pt x="508" y="111"/>
                  </a:lnTo>
                  <a:lnTo>
                    <a:pt x="495" y="94"/>
                  </a:lnTo>
                  <a:lnTo>
                    <a:pt x="479" y="77"/>
                  </a:lnTo>
                  <a:lnTo>
                    <a:pt x="462" y="62"/>
                  </a:lnTo>
                  <a:lnTo>
                    <a:pt x="442" y="48"/>
                  </a:lnTo>
                  <a:lnTo>
                    <a:pt x="421" y="35"/>
                  </a:lnTo>
                  <a:lnTo>
                    <a:pt x="399" y="25"/>
                  </a:lnTo>
                  <a:lnTo>
                    <a:pt x="375" y="16"/>
                  </a:lnTo>
                  <a:lnTo>
                    <a:pt x="351" y="10"/>
                  </a:lnTo>
                  <a:lnTo>
                    <a:pt x="325" y="4"/>
                  </a:lnTo>
                  <a:lnTo>
                    <a:pt x="298" y="1"/>
                  </a:lnTo>
                  <a:lnTo>
                    <a:pt x="271" y="0"/>
                  </a:lnTo>
                  <a:lnTo>
                    <a:pt x="243" y="1"/>
                  </a:lnTo>
                  <a:lnTo>
                    <a:pt x="216" y="4"/>
                  </a:lnTo>
                  <a:lnTo>
                    <a:pt x="190" y="10"/>
                  </a:lnTo>
                  <a:lnTo>
                    <a:pt x="165" y="16"/>
                  </a:lnTo>
                  <a:lnTo>
                    <a:pt x="142" y="25"/>
                  </a:lnTo>
                  <a:lnTo>
                    <a:pt x="119" y="35"/>
                  </a:lnTo>
                  <a:lnTo>
                    <a:pt x="99" y="48"/>
                  </a:lnTo>
                  <a:lnTo>
                    <a:pt x="80" y="62"/>
                  </a:lnTo>
                  <a:lnTo>
                    <a:pt x="62" y="77"/>
                  </a:lnTo>
                  <a:lnTo>
                    <a:pt x="46" y="94"/>
                  </a:lnTo>
                  <a:lnTo>
                    <a:pt x="33" y="111"/>
                  </a:lnTo>
                  <a:lnTo>
                    <a:pt x="21" y="130"/>
                  </a:lnTo>
                  <a:lnTo>
                    <a:pt x="12" y="149"/>
                  </a:lnTo>
                  <a:lnTo>
                    <a:pt x="6" y="170"/>
                  </a:lnTo>
                  <a:lnTo>
                    <a:pt x="1" y="191"/>
                  </a:lnTo>
                  <a:lnTo>
                    <a:pt x="0" y="213"/>
                  </a:lnTo>
                  <a:lnTo>
                    <a:pt x="1" y="234"/>
                  </a:lnTo>
                  <a:lnTo>
                    <a:pt x="6" y="255"/>
                  </a:lnTo>
                  <a:lnTo>
                    <a:pt x="12" y="277"/>
                  </a:lnTo>
                  <a:lnTo>
                    <a:pt x="21" y="296"/>
                  </a:lnTo>
                  <a:lnTo>
                    <a:pt x="33" y="315"/>
                  </a:lnTo>
                  <a:lnTo>
                    <a:pt x="46" y="332"/>
                  </a:lnTo>
                  <a:lnTo>
                    <a:pt x="62" y="349"/>
                  </a:lnTo>
                  <a:lnTo>
                    <a:pt x="80" y="363"/>
                  </a:lnTo>
                  <a:lnTo>
                    <a:pt x="99" y="378"/>
                  </a:lnTo>
                  <a:lnTo>
                    <a:pt x="119" y="390"/>
                  </a:lnTo>
                  <a:lnTo>
                    <a:pt x="142" y="400"/>
                  </a:lnTo>
                  <a:lnTo>
                    <a:pt x="165" y="409"/>
                  </a:lnTo>
                  <a:lnTo>
                    <a:pt x="190" y="416"/>
                  </a:lnTo>
                  <a:lnTo>
                    <a:pt x="216" y="422"/>
                  </a:lnTo>
                  <a:lnTo>
                    <a:pt x="243" y="425"/>
                  </a:lnTo>
                  <a:lnTo>
                    <a:pt x="271" y="426"/>
                  </a:lnTo>
                  <a:close/>
                </a:path>
              </a:pathLst>
            </a:custGeom>
            <a:solidFill>
              <a:srgbClr val="CEE2CE"/>
            </a:solidFill>
            <a:ln w="9525">
              <a:noFill/>
              <a:round/>
              <a:headEnd/>
              <a:tailEnd/>
            </a:ln>
          </p:spPr>
          <p:txBody>
            <a:bodyPr/>
            <a:lstStyle/>
            <a:p>
              <a:endParaRPr lang="en-US"/>
            </a:p>
          </p:txBody>
        </p:sp>
        <p:sp>
          <p:nvSpPr>
            <p:cNvPr id="42068" name="Freeform 82"/>
            <p:cNvSpPr>
              <a:spLocks/>
            </p:cNvSpPr>
            <p:nvPr/>
          </p:nvSpPr>
          <p:spPr bwMode="auto">
            <a:xfrm>
              <a:off x="3764" y="2376"/>
              <a:ext cx="176" cy="140"/>
            </a:xfrm>
            <a:custGeom>
              <a:avLst/>
              <a:gdLst>
                <a:gd name="T0" fmla="*/ 97 w 529"/>
                <a:gd name="T1" fmla="*/ 140 h 419"/>
                <a:gd name="T2" fmla="*/ 114 w 529"/>
                <a:gd name="T3" fmla="*/ 137 h 419"/>
                <a:gd name="T4" fmla="*/ 130 w 529"/>
                <a:gd name="T5" fmla="*/ 131 h 419"/>
                <a:gd name="T6" fmla="*/ 144 w 529"/>
                <a:gd name="T7" fmla="*/ 124 h 419"/>
                <a:gd name="T8" fmla="*/ 156 w 529"/>
                <a:gd name="T9" fmla="*/ 114 h 419"/>
                <a:gd name="T10" fmla="*/ 166 w 529"/>
                <a:gd name="T11" fmla="*/ 103 h 419"/>
                <a:gd name="T12" fmla="*/ 172 w 529"/>
                <a:gd name="T13" fmla="*/ 91 h 419"/>
                <a:gd name="T14" fmla="*/ 176 w 529"/>
                <a:gd name="T15" fmla="*/ 77 h 419"/>
                <a:gd name="T16" fmla="*/ 176 w 529"/>
                <a:gd name="T17" fmla="*/ 62 h 419"/>
                <a:gd name="T18" fmla="*/ 172 w 529"/>
                <a:gd name="T19" fmla="*/ 49 h 419"/>
                <a:gd name="T20" fmla="*/ 166 w 529"/>
                <a:gd name="T21" fmla="*/ 36 h 419"/>
                <a:gd name="T22" fmla="*/ 156 w 529"/>
                <a:gd name="T23" fmla="*/ 25 h 419"/>
                <a:gd name="T24" fmla="*/ 144 w 529"/>
                <a:gd name="T25" fmla="*/ 16 h 419"/>
                <a:gd name="T26" fmla="*/ 130 w 529"/>
                <a:gd name="T27" fmla="*/ 8 h 419"/>
                <a:gd name="T28" fmla="*/ 114 w 529"/>
                <a:gd name="T29" fmla="*/ 3 h 419"/>
                <a:gd name="T30" fmla="*/ 97 w 529"/>
                <a:gd name="T31" fmla="*/ 0 h 419"/>
                <a:gd name="T32" fmla="*/ 79 w 529"/>
                <a:gd name="T33" fmla="*/ 0 h 419"/>
                <a:gd name="T34" fmla="*/ 62 w 529"/>
                <a:gd name="T35" fmla="*/ 3 h 419"/>
                <a:gd name="T36" fmla="*/ 46 w 529"/>
                <a:gd name="T37" fmla="*/ 8 h 419"/>
                <a:gd name="T38" fmla="*/ 32 w 529"/>
                <a:gd name="T39" fmla="*/ 16 h 419"/>
                <a:gd name="T40" fmla="*/ 20 w 529"/>
                <a:gd name="T41" fmla="*/ 25 h 419"/>
                <a:gd name="T42" fmla="*/ 10 w 529"/>
                <a:gd name="T43" fmla="*/ 36 h 419"/>
                <a:gd name="T44" fmla="*/ 4 w 529"/>
                <a:gd name="T45" fmla="*/ 49 h 419"/>
                <a:gd name="T46" fmla="*/ 0 w 529"/>
                <a:gd name="T47" fmla="*/ 62 h 419"/>
                <a:gd name="T48" fmla="*/ 0 w 529"/>
                <a:gd name="T49" fmla="*/ 77 h 419"/>
                <a:gd name="T50" fmla="*/ 4 w 529"/>
                <a:gd name="T51" fmla="*/ 91 h 419"/>
                <a:gd name="T52" fmla="*/ 10 w 529"/>
                <a:gd name="T53" fmla="*/ 103 h 419"/>
                <a:gd name="T54" fmla="*/ 20 w 529"/>
                <a:gd name="T55" fmla="*/ 114 h 419"/>
                <a:gd name="T56" fmla="*/ 32 w 529"/>
                <a:gd name="T57" fmla="*/ 124 h 419"/>
                <a:gd name="T58" fmla="*/ 46 w 529"/>
                <a:gd name="T59" fmla="*/ 131 h 419"/>
                <a:gd name="T60" fmla="*/ 62 w 529"/>
                <a:gd name="T61" fmla="*/ 137 h 419"/>
                <a:gd name="T62" fmla="*/ 79 w 529"/>
                <a:gd name="T63" fmla="*/ 140 h 4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9"/>
                <a:gd name="T97" fmla="*/ 0 h 419"/>
                <a:gd name="T98" fmla="*/ 529 w 529"/>
                <a:gd name="T99" fmla="*/ 419 h 4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9" h="419">
                  <a:moveTo>
                    <a:pt x="265" y="419"/>
                  </a:moveTo>
                  <a:lnTo>
                    <a:pt x="292" y="418"/>
                  </a:lnTo>
                  <a:lnTo>
                    <a:pt x="318" y="414"/>
                  </a:lnTo>
                  <a:lnTo>
                    <a:pt x="344" y="410"/>
                  </a:lnTo>
                  <a:lnTo>
                    <a:pt x="368" y="402"/>
                  </a:lnTo>
                  <a:lnTo>
                    <a:pt x="391" y="393"/>
                  </a:lnTo>
                  <a:lnTo>
                    <a:pt x="412" y="383"/>
                  </a:lnTo>
                  <a:lnTo>
                    <a:pt x="433" y="370"/>
                  </a:lnTo>
                  <a:lnTo>
                    <a:pt x="451" y="357"/>
                  </a:lnTo>
                  <a:lnTo>
                    <a:pt x="468" y="342"/>
                  </a:lnTo>
                  <a:lnTo>
                    <a:pt x="484" y="326"/>
                  </a:lnTo>
                  <a:lnTo>
                    <a:pt x="498" y="309"/>
                  </a:lnTo>
                  <a:lnTo>
                    <a:pt x="509" y="291"/>
                  </a:lnTo>
                  <a:lnTo>
                    <a:pt x="517" y="272"/>
                  </a:lnTo>
                  <a:lnTo>
                    <a:pt x="523" y="251"/>
                  </a:lnTo>
                  <a:lnTo>
                    <a:pt x="528" y="230"/>
                  </a:lnTo>
                  <a:lnTo>
                    <a:pt x="529" y="209"/>
                  </a:lnTo>
                  <a:lnTo>
                    <a:pt x="528" y="187"/>
                  </a:lnTo>
                  <a:lnTo>
                    <a:pt x="523" y="166"/>
                  </a:lnTo>
                  <a:lnTo>
                    <a:pt x="517" y="147"/>
                  </a:lnTo>
                  <a:lnTo>
                    <a:pt x="509" y="127"/>
                  </a:lnTo>
                  <a:lnTo>
                    <a:pt x="498" y="109"/>
                  </a:lnTo>
                  <a:lnTo>
                    <a:pt x="484" y="92"/>
                  </a:lnTo>
                  <a:lnTo>
                    <a:pt x="468" y="76"/>
                  </a:lnTo>
                  <a:lnTo>
                    <a:pt x="451" y="61"/>
                  </a:lnTo>
                  <a:lnTo>
                    <a:pt x="433" y="47"/>
                  </a:lnTo>
                  <a:lnTo>
                    <a:pt x="412" y="36"/>
                  </a:lnTo>
                  <a:lnTo>
                    <a:pt x="391" y="25"/>
                  </a:lnTo>
                  <a:lnTo>
                    <a:pt x="368" y="17"/>
                  </a:lnTo>
                  <a:lnTo>
                    <a:pt x="344" y="9"/>
                  </a:lnTo>
                  <a:lnTo>
                    <a:pt x="318" y="4"/>
                  </a:lnTo>
                  <a:lnTo>
                    <a:pt x="292" y="1"/>
                  </a:lnTo>
                  <a:lnTo>
                    <a:pt x="265" y="0"/>
                  </a:lnTo>
                  <a:lnTo>
                    <a:pt x="238" y="1"/>
                  </a:lnTo>
                  <a:lnTo>
                    <a:pt x="211" y="4"/>
                  </a:lnTo>
                  <a:lnTo>
                    <a:pt x="186" y="9"/>
                  </a:lnTo>
                  <a:lnTo>
                    <a:pt x="161" y="17"/>
                  </a:lnTo>
                  <a:lnTo>
                    <a:pt x="138" y="25"/>
                  </a:lnTo>
                  <a:lnTo>
                    <a:pt x="116" y="36"/>
                  </a:lnTo>
                  <a:lnTo>
                    <a:pt x="96" y="47"/>
                  </a:lnTo>
                  <a:lnTo>
                    <a:pt x="77" y="61"/>
                  </a:lnTo>
                  <a:lnTo>
                    <a:pt x="60" y="76"/>
                  </a:lnTo>
                  <a:lnTo>
                    <a:pt x="45" y="92"/>
                  </a:lnTo>
                  <a:lnTo>
                    <a:pt x="31" y="109"/>
                  </a:lnTo>
                  <a:lnTo>
                    <a:pt x="20" y="127"/>
                  </a:lnTo>
                  <a:lnTo>
                    <a:pt x="12" y="147"/>
                  </a:lnTo>
                  <a:lnTo>
                    <a:pt x="5" y="166"/>
                  </a:lnTo>
                  <a:lnTo>
                    <a:pt x="1" y="187"/>
                  </a:lnTo>
                  <a:lnTo>
                    <a:pt x="0" y="209"/>
                  </a:lnTo>
                  <a:lnTo>
                    <a:pt x="1" y="230"/>
                  </a:lnTo>
                  <a:lnTo>
                    <a:pt x="5" y="251"/>
                  </a:lnTo>
                  <a:lnTo>
                    <a:pt x="12" y="272"/>
                  </a:lnTo>
                  <a:lnTo>
                    <a:pt x="20" y="291"/>
                  </a:lnTo>
                  <a:lnTo>
                    <a:pt x="31" y="309"/>
                  </a:lnTo>
                  <a:lnTo>
                    <a:pt x="45" y="326"/>
                  </a:lnTo>
                  <a:lnTo>
                    <a:pt x="60" y="342"/>
                  </a:lnTo>
                  <a:lnTo>
                    <a:pt x="77" y="357"/>
                  </a:lnTo>
                  <a:lnTo>
                    <a:pt x="96" y="370"/>
                  </a:lnTo>
                  <a:lnTo>
                    <a:pt x="116" y="383"/>
                  </a:lnTo>
                  <a:lnTo>
                    <a:pt x="138" y="393"/>
                  </a:lnTo>
                  <a:lnTo>
                    <a:pt x="161" y="402"/>
                  </a:lnTo>
                  <a:lnTo>
                    <a:pt x="186" y="410"/>
                  </a:lnTo>
                  <a:lnTo>
                    <a:pt x="211" y="414"/>
                  </a:lnTo>
                  <a:lnTo>
                    <a:pt x="238" y="418"/>
                  </a:lnTo>
                  <a:lnTo>
                    <a:pt x="265" y="419"/>
                  </a:lnTo>
                  <a:close/>
                </a:path>
              </a:pathLst>
            </a:custGeom>
            <a:solidFill>
              <a:srgbClr val="D3E5D3"/>
            </a:solidFill>
            <a:ln w="9525">
              <a:noFill/>
              <a:round/>
              <a:headEnd/>
              <a:tailEnd/>
            </a:ln>
          </p:spPr>
          <p:txBody>
            <a:bodyPr/>
            <a:lstStyle/>
            <a:p>
              <a:endParaRPr lang="en-US"/>
            </a:p>
          </p:txBody>
        </p:sp>
        <p:sp>
          <p:nvSpPr>
            <p:cNvPr id="42069" name="Freeform 83"/>
            <p:cNvSpPr>
              <a:spLocks/>
            </p:cNvSpPr>
            <p:nvPr/>
          </p:nvSpPr>
          <p:spPr bwMode="auto">
            <a:xfrm>
              <a:off x="3765" y="2377"/>
              <a:ext cx="174" cy="137"/>
            </a:xfrm>
            <a:custGeom>
              <a:avLst/>
              <a:gdLst>
                <a:gd name="T0" fmla="*/ 96 w 520"/>
                <a:gd name="T1" fmla="*/ 137 h 411"/>
                <a:gd name="T2" fmla="*/ 113 w 520"/>
                <a:gd name="T3" fmla="*/ 134 h 411"/>
                <a:gd name="T4" fmla="*/ 128 w 520"/>
                <a:gd name="T5" fmla="*/ 129 h 411"/>
                <a:gd name="T6" fmla="*/ 143 w 520"/>
                <a:gd name="T7" fmla="*/ 121 h 411"/>
                <a:gd name="T8" fmla="*/ 154 w 520"/>
                <a:gd name="T9" fmla="*/ 112 h 411"/>
                <a:gd name="T10" fmla="*/ 164 w 520"/>
                <a:gd name="T11" fmla="*/ 101 h 411"/>
                <a:gd name="T12" fmla="*/ 170 w 520"/>
                <a:gd name="T13" fmla="*/ 89 h 411"/>
                <a:gd name="T14" fmla="*/ 174 w 520"/>
                <a:gd name="T15" fmla="*/ 76 h 411"/>
                <a:gd name="T16" fmla="*/ 174 w 520"/>
                <a:gd name="T17" fmla="*/ 61 h 411"/>
                <a:gd name="T18" fmla="*/ 170 w 520"/>
                <a:gd name="T19" fmla="*/ 48 h 411"/>
                <a:gd name="T20" fmla="*/ 164 w 520"/>
                <a:gd name="T21" fmla="*/ 36 h 411"/>
                <a:gd name="T22" fmla="*/ 154 w 520"/>
                <a:gd name="T23" fmla="*/ 25 h 411"/>
                <a:gd name="T24" fmla="*/ 143 w 520"/>
                <a:gd name="T25" fmla="*/ 16 h 411"/>
                <a:gd name="T26" fmla="*/ 128 w 520"/>
                <a:gd name="T27" fmla="*/ 8 h 411"/>
                <a:gd name="T28" fmla="*/ 113 w 520"/>
                <a:gd name="T29" fmla="*/ 3 h 411"/>
                <a:gd name="T30" fmla="*/ 96 w 520"/>
                <a:gd name="T31" fmla="*/ 0 h 411"/>
                <a:gd name="T32" fmla="*/ 78 w 520"/>
                <a:gd name="T33" fmla="*/ 0 h 411"/>
                <a:gd name="T34" fmla="*/ 61 w 520"/>
                <a:gd name="T35" fmla="*/ 3 h 411"/>
                <a:gd name="T36" fmla="*/ 46 w 520"/>
                <a:gd name="T37" fmla="*/ 8 h 411"/>
                <a:gd name="T38" fmla="*/ 31 w 520"/>
                <a:gd name="T39" fmla="*/ 16 h 411"/>
                <a:gd name="T40" fmla="*/ 20 w 520"/>
                <a:gd name="T41" fmla="*/ 25 h 411"/>
                <a:gd name="T42" fmla="*/ 11 w 520"/>
                <a:gd name="T43" fmla="*/ 36 h 411"/>
                <a:gd name="T44" fmla="*/ 4 w 520"/>
                <a:gd name="T45" fmla="*/ 48 h 411"/>
                <a:gd name="T46" fmla="*/ 0 w 520"/>
                <a:gd name="T47" fmla="*/ 61 h 411"/>
                <a:gd name="T48" fmla="*/ 0 w 520"/>
                <a:gd name="T49" fmla="*/ 76 h 411"/>
                <a:gd name="T50" fmla="*/ 4 w 520"/>
                <a:gd name="T51" fmla="*/ 89 h 411"/>
                <a:gd name="T52" fmla="*/ 11 w 520"/>
                <a:gd name="T53" fmla="*/ 101 h 411"/>
                <a:gd name="T54" fmla="*/ 20 w 520"/>
                <a:gd name="T55" fmla="*/ 112 h 411"/>
                <a:gd name="T56" fmla="*/ 31 w 520"/>
                <a:gd name="T57" fmla="*/ 121 h 411"/>
                <a:gd name="T58" fmla="*/ 46 w 520"/>
                <a:gd name="T59" fmla="*/ 129 h 411"/>
                <a:gd name="T60" fmla="*/ 61 w 520"/>
                <a:gd name="T61" fmla="*/ 134 h 411"/>
                <a:gd name="T62" fmla="*/ 78 w 520"/>
                <a:gd name="T63" fmla="*/ 137 h 41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0"/>
                <a:gd name="T97" fmla="*/ 0 h 411"/>
                <a:gd name="T98" fmla="*/ 520 w 520"/>
                <a:gd name="T99" fmla="*/ 411 h 41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0" h="411">
                  <a:moveTo>
                    <a:pt x="261" y="411"/>
                  </a:moveTo>
                  <a:lnTo>
                    <a:pt x="288" y="410"/>
                  </a:lnTo>
                  <a:lnTo>
                    <a:pt x="313" y="407"/>
                  </a:lnTo>
                  <a:lnTo>
                    <a:pt x="337" y="402"/>
                  </a:lnTo>
                  <a:lnTo>
                    <a:pt x="362" y="396"/>
                  </a:lnTo>
                  <a:lnTo>
                    <a:pt x="384" y="387"/>
                  </a:lnTo>
                  <a:lnTo>
                    <a:pt x="406" y="376"/>
                  </a:lnTo>
                  <a:lnTo>
                    <a:pt x="426" y="364"/>
                  </a:lnTo>
                  <a:lnTo>
                    <a:pt x="444" y="351"/>
                  </a:lnTo>
                  <a:lnTo>
                    <a:pt x="461" y="336"/>
                  </a:lnTo>
                  <a:lnTo>
                    <a:pt x="476" y="320"/>
                  </a:lnTo>
                  <a:lnTo>
                    <a:pt x="489" y="304"/>
                  </a:lnTo>
                  <a:lnTo>
                    <a:pt x="500" y="286"/>
                  </a:lnTo>
                  <a:lnTo>
                    <a:pt x="509" y="266"/>
                  </a:lnTo>
                  <a:lnTo>
                    <a:pt x="515" y="247"/>
                  </a:lnTo>
                  <a:lnTo>
                    <a:pt x="519" y="227"/>
                  </a:lnTo>
                  <a:lnTo>
                    <a:pt x="520" y="206"/>
                  </a:lnTo>
                  <a:lnTo>
                    <a:pt x="519" y="184"/>
                  </a:lnTo>
                  <a:lnTo>
                    <a:pt x="515" y="164"/>
                  </a:lnTo>
                  <a:lnTo>
                    <a:pt x="509" y="145"/>
                  </a:lnTo>
                  <a:lnTo>
                    <a:pt x="500" y="126"/>
                  </a:lnTo>
                  <a:lnTo>
                    <a:pt x="489" y="108"/>
                  </a:lnTo>
                  <a:lnTo>
                    <a:pt x="476" y="91"/>
                  </a:lnTo>
                  <a:lnTo>
                    <a:pt x="461" y="76"/>
                  </a:lnTo>
                  <a:lnTo>
                    <a:pt x="444" y="61"/>
                  </a:lnTo>
                  <a:lnTo>
                    <a:pt x="426" y="48"/>
                  </a:lnTo>
                  <a:lnTo>
                    <a:pt x="406" y="35"/>
                  </a:lnTo>
                  <a:lnTo>
                    <a:pt x="384" y="25"/>
                  </a:lnTo>
                  <a:lnTo>
                    <a:pt x="362" y="16"/>
                  </a:lnTo>
                  <a:lnTo>
                    <a:pt x="337" y="9"/>
                  </a:lnTo>
                  <a:lnTo>
                    <a:pt x="313" y="5"/>
                  </a:lnTo>
                  <a:lnTo>
                    <a:pt x="288" y="1"/>
                  </a:lnTo>
                  <a:lnTo>
                    <a:pt x="261" y="0"/>
                  </a:lnTo>
                  <a:lnTo>
                    <a:pt x="234" y="1"/>
                  </a:lnTo>
                  <a:lnTo>
                    <a:pt x="208" y="5"/>
                  </a:lnTo>
                  <a:lnTo>
                    <a:pt x="183" y="9"/>
                  </a:lnTo>
                  <a:lnTo>
                    <a:pt x="160" y="16"/>
                  </a:lnTo>
                  <a:lnTo>
                    <a:pt x="136" y="25"/>
                  </a:lnTo>
                  <a:lnTo>
                    <a:pt x="115" y="35"/>
                  </a:lnTo>
                  <a:lnTo>
                    <a:pt x="94" y="48"/>
                  </a:lnTo>
                  <a:lnTo>
                    <a:pt x="76" y="61"/>
                  </a:lnTo>
                  <a:lnTo>
                    <a:pt x="60" y="76"/>
                  </a:lnTo>
                  <a:lnTo>
                    <a:pt x="45" y="91"/>
                  </a:lnTo>
                  <a:lnTo>
                    <a:pt x="32" y="108"/>
                  </a:lnTo>
                  <a:lnTo>
                    <a:pt x="20" y="126"/>
                  </a:lnTo>
                  <a:lnTo>
                    <a:pt x="11" y="145"/>
                  </a:lnTo>
                  <a:lnTo>
                    <a:pt x="6" y="164"/>
                  </a:lnTo>
                  <a:lnTo>
                    <a:pt x="1" y="184"/>
                  </a:lnTo>
                  <a:lnTo>
                    <a:pt x="0" y="206"/>
                  </a:lnTo>
                  <a:lnTo>
                    <a:pt x="1" y="227"/>
                  </a:lnTo>
                  <a:lnTo>
                    <a:pt x="6" y="247"/>
                  </a:lnTo>
                  <a:lnTo>
                    <a:pt x="11" y="266"/>
                  </a:lnTo>
                  <a:lnTo>
                    <a:pt x="20" y="286"/>
                  </a:lnTo>
                  <a:lnTo>
                    <a:pt x="32" y="304"/>
                  </a:lnTo>
                  <a:lnTo>
                    <a:pt x="45" y="320"/>
                  </a:lnTo>
                  <a:lnTo>
                    <a:pt x="60" y="336"/>
                  </a:lnTo>
                  <a:lnTo>
                    <a:pt x="76" y="351"/>
                  </a:lnTo>
                  <a:lnTo>
                    <a:pt x="94" y="364"/>
                  </a:lnTo>
                  <a:lnTo>
                    <a:pt x="115" y="376"/>
                  </a:lnTo>
                  <a:lnTo>
                    <a:pt x="136" y="387"/>
                  </a:lnTo>
                  <a:lnTo>
                    <a:pt x="160" y="396"/>
                  </a:lnTo>
                  <a:lnTo>
                    <a:pt x="183" y="402"/>
                  </a:lnTo>
                  <a:lnTo>
                    <a:pt x="208" y="407"/>
                  </a:lnTo>
                  <a:lnTo>
                    <a:pt x="234" y="410"/>
                  </a:lnTo>
                  <a:lnTo>
                    <a:pt x="261" y="411"/>
                  </a:lnTo>
                  <a:close/>
                </a:path>
              </a:pathLst>
            </a:custGeom>
            <a:solidFill>
              <a:srgbClr val="DDEADD"/>
            </a:solidFill>
            <a:ln w="9525">
              <a:noFill/>
              <a:round/>
              <a:headEnd/>
              <a:tailEnd/>
            </a:ln>
          </p:spPr>
          <p:txBody>
            <a:bodyPr/>
            <a:lstStyle/>
            <a:p>
              <a:endParaRPr lang="en-US"/>
            </a:p>
          </p:txBody>
        </p:sp>
        <p:sp>
          <p:nvSpPr>
            <p:cNvPr id="42070" name="Freeform 84"/>
            <p:cNvSpPr>
              <a:spLocks/>
            </p:cNvSpPr>
            <p:nvPr/>
          </p:nvSpPr>
          <p:spPr bwMode="auto">
            <a:xfrm>
              <a:off x="3767" y="2379"/>
              <a:ext cx="170" cy="134"/>
            </a:xfrm>
            <a:custGeom>
              <a:avLst/>
              <a:gdLst>
                <a:gd name="T0" fmla="*/ 94 w 509"/>
                <a:gd name="T1" fmla="*/ 134 h 403"/>
                <a:gd name="T2" fmla="*/ 110 w 509"/>
                <a:gd name="T3" fmla="*/ 131 h 403"/>
                <a:gd name="T4" fmla="*/ 126 w 509"/>
                <a:gd name="T5" fmla="*/ 126 h 403"/>
                <a:gd name="T6" fmla="*/ 139 w 509"/>
                <a:gd name="T7" fmla="*/ 119 h 403"/>
                <a:gd name="T8" fmla="*/ 150 w 509"/>
                <a:gd name="T9" fmla="*/ 109 h 403"/>
                <a:gd name="T10" fmla="*/ 160 w 509"/>
                <a:gd name="T11" fmla="*/ 99 h 403"/>
                <a:gd name="T12" fmla="*/ 166 w 509"/>
                <a:gd name="T13" fmla="*/ 86 h 403"/>
                <a:gd name="T14" fmla="*/ 170 w 509"/>
                <a:gd name="T15" fmla="*/ 73 h 403"/>
                <a:gd name="T16" fmla="*/ 170 w 509"/>
                <a:gd name="T17" fmla="*/ 60 h 403"/>
                <a:gd name="T18" fmla="*/ 166 w 509"/>
                <a:gd name="T19" fmla="*/ 47 h 403"/>
                <a:gd name="T20" fmla="*/ 160 w 509"/>
                <a:gd name="T21" fmla="*/ 35 h 403"/>
                <a:gd name="T22" fmla="*/ 150 w 509"/>
                <a:gd name="T23" fmla="*/ 24 h 403"/>
                <a:gd name="T24" fmla="*/ 139 w 509"/>
                <a:gd name="T25" fmla="*/ 15 h 403"/>
                <a:gd name="T26" fmla="*/ 126 w 509"/>
                <a:gd name="T27" fmla="*/ 8 h 403"/>
                <a:gd name="T28" fmla="*/ 110 w 509"/>
                <a:gd name="T29" fmla="*/ 3 h 403"/>
                <a:gd name="T30" fmla="*/ 94 w 509"/>
                <a:gd name="T31" fmla="*/ 0 h 403"/>
                <a:gd name="T32" fmla="*/ 76 w 509"/>
                <a:gd name="T33" fmla="*/ 0 h 403"/>
                <a:gd name="T34" fmla="*/ 59 w 509"/>
                <a:gd name="T35" fmla="*/ 3 h 403"/>
                <a:gd name="T36" fmla="*/ 44 w 509"/>
                <a:gd name="T37" fmla="*/ 8 h 403"/>
                <a:gd name="T38" fmla="*/ 31 w 509"/>
                <a:gd name="T39" fmla="*/ 15 h 403"/>
                <a:gd name="T40" fmla="*/ 19 w 509"/>
                <a:gd name="T41" fmla="*/ 24 h 403"/>
                <a:gd name="T42" fmla="*/ 10 w 509"/>
                <a:gd name="T43" fmla="*/ 35 h 403"/>
                <a:gd name="T44" fmla="*/ 4 w 509"/>
                <a:gd name="T45" fmla="*/ 47 h 403"/>
                <a:gd name="T46" fmla="*/ 0 w 509"/>
                <a:gd name="T47" fmla="*/ 60 h 403"/>
                <a:gd name="T48" fmla="*/ 0 w 509"/>
                <a:gd name="T49" fmla="*/ 73 h 403"/>
                <a:gd name="T50" fmla="*/ 4 w 509"/>
                <a:gd name="T51" fmla="*/ 86 h 403"/>
                <a:gd name="T52" fmla="*/ 10 w 509"/>
                <a:gd name="T53" fmla="*/ 99 h 403"/>
                <a:gd name="T54" fmla="*/ 19 w 509"/>
                <a:gd name="T55" fmla="*/ 109 h 403"/>
                <a:gd name="T56" fmla="*/ 31 w 509"/>
                <a:gd name="T57" fmla="*/ 119 h 403"/>
                <a:gd name="T58" fmla="*/ 44 w 509"/>
                <a:gd name="T59" fmla="*/ 126 h 403"/>
                <a:gd name="T60" fmla="*/ 59 w 509"/>
                <a:gd name="T61" fmla="*/ 131 h 403"/>
                <a:gd name="T62" fmla="*/ 76 w 509"/>
                <a:gd name="T63" fmla="*/ 134 h 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9"/>
                <a:gd name="T97" fmla="*/ 0 h 403"/>
                <a:gd name="T98" fmla="*/ 509 w 509"/>
                <a:gd name="T99" fmla="*/ 403 h 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9" h="403">
                  <a:moveTo>
                    <a:pt x="255" y="403"/>
                  </a:moveTo>
                  <a:lnTo>
                    <a:pt x="281" y="402"/>
                  </a:lnTo>
                  <a:lnTo>
                    <a:pt x="307" y="398"/>
                  </a:lnTo>
                  <a:lnTo>
                    <a:pt x="330" y="394"/>
                  </a:lnTo>
                  <a:lnTo>
                    <a:pt x="354" y="387"/>
                  </a:lnTo>
                  <a:lnTo>
                    <a:pt x="376" y="378"/>
                  </a:lnTo>
                  <a:lnTo>
                    <a:pt x="396" y="368"/>
                  </a:lnTo>
                  <a:lnTo>
                    <a:pt x="417" y="357"/>
                  </a:lnTo>
                  <a:lnTo>
                    <a:pt x="435" y="343"/>
                  </a:lnTo>
                  <a:lnTo>
                    <a:pt x="450" y="329"/>
                  </a:lnTo>
                  <a:lnTo>
                    <a:pt x="465" y="313"/>
                  </a:lnTo>
                  <a:lnTo>
                    <a:pt x="479" y="297"/>
                  </a:lnTo>
                  <a:lnTo>
                    <a:pt x="489" y="279"/>
                  </a:lnTo>
                  <a:lnTo>
                    <a:pt x="498" y="260"/>
                  </a:lnTo>
                  <a:lnTo>
                    <a:pt x="503" y="241"/>
                  </a:lnTo>
                  <a:lnTo>
                    <a:pt x="508" y="221"/>
                  </a:lnTo>
                  <a:lnTo>
                    <a:pt x="509" y="201"/>
                  </a:lnTo>
                  <a:lnTo>
                    <a:pt x="508" y="181"/>
                  </a:lnTo>
                  <a:lnTo>
                    <a:pt x="503" y="160"/>
                  </a:lnTo>
                  <a:lnTo>
                    <a:pt x="498" y="141"/>
                  </a:lnTo>
                  <a:lnTo>
                    <a:pt x="489" y="122"/>
                  </a:lnTo>
                  <a:lnTo>
                    <a:pt x="479" y="105"/>
                  </a:lnTo>
                  <a:lnTo>
                    <a:pt x="465" y="89"/>
                  </a:lnTo>
                  <a:lnTo>
                    <a:pt x="450" y="73"/>
                  </a:lnTo>
                  <a:lnTo>
                    <a:pt x="435" y="58"/>
                  </a:lnTo>
                  <a:lnTo>
                    <a:pt x="417" y="46"/>
                  </a:lnTo>
                  <a:lnTo>
                    <a:pt x="396" y="35"/>
                  </a:lnTo>
                  <a:lnTo>
                    <a:pt x="376" y="25"/>
                  </a:lnTo>
                  <a:lnTo>
                    <a:pt x="354" y="16"/>
                  </a:lnTo>
                  <a:lnTo>
                    <a:pt x="330" y="9"/>
                  </a:lnTo>
                  <a:lnTo>
                    <a:pt x="307" y="4"/>
                  </a:lnTo>
                  <a:lnTo>
                    <a:pt x="281" y="1"/>
                  </a:lnTo>
                  <a:lnTo>
                    <a:pt x="255" y="0"/>
                  </a:lnTo>
                  <a:lnTo>
                    <a:pt x="229" y="1"/>
                  </a:lnTo>
                  <a:lnTo>
                    <a:pt x="203" y="4"/>
                  </a:lnTo>
                  <a:lnTo>
                    <a:pt x="178" y="9"/>
                  </a:lnTo>
                  <a:lnTo>
                    <a:pt x="155" y="16"/>
                  </a:lnTo>
                  <a:lnTo>
                    <a:pt x="133" y="25"/>
                  </a:lnTo>
                  <a:lnTo>
                    <a:pt x="112" y="35"/>
                  </a:lnTo>
                  <a:lnTo>
                    <a:pt x="92" y="46"/>
                  </a:lnTo>
                  <a:lnTo>
                    <a:pt x="74" y="58"/>
                  </a:lnTo>
                  <a:lnTo>
                    <a:pt x="58" y="73"/>
                  </a:lnTo>
                  <a:lnTo>
                    <a:pt x="44" y="89"/>
                  </a:lnTo>
                  <a:lnTo>
                    <a:pt x="30" y="105"/>
                  </a:lnTo>
                  <a:lnTo>
                    <a:pt x="20" y="122"/>
                  </a:lnTo>
                  <a:lnTo>
                    <a:pt x="11" y="141"/>
                  </a:lnTo>
                  <a:lnTo>
                    <a:pt x="5" y="160"/>
                  </a:lnTo>
                  <a:lnTo>
                    <a:pt x="1" y="181"/>
                  </a:lnTo>
                  <a:lnTo>
                    <a:pt x="0" y="201"/>
                  </a:lnTo>
                  <a:lnTo>
                    <a:pt x="1" y="221"/>
                  </a:lnTo>
                  <a:lnTo>
                    <a:pt x="5" y="241"/>
                  </a:lnTo>
                  <a:lnTo>
                    <a:pt x="11" y="260"/>
                  </a:lnTo>
                  <a:lnTo>
                    <a:pt x="20" y="279"/>
                  </a:lnTo>
                  <a:lnTo>
                    <a:pt x="30" y="297"/>
                  </a:lnTo>
                  <a:lnTo>
                    <a:pt x="44" y="313"/>
                  </a:lnTo>
                  <a:lnTo>
                    <a:pt x="58" y="329"/>
                  </a:lnTo>
                  <a:lnTo>
                    <a:pt x="74" y="343"/>
                  </a:lnTo>
                  <a:lnTo>
                    <a:pt x="92" y="357"/>
                  </a:lnTo>
                  <a:lnTo>
                    <a:pt x="112" y="368"/>
                  </a:lnTo>
                  <a:lnTo>
                    <a:pt x="133" y="378"/>
                  </a:lnTo>
                  <a:lnTo>
                    <a:pt x="155" y="387"/>
                  </a:lnTo>
                  <a:lnTo>
                    <a:pt x="178" y="394"/>
                  </a:lnTo>
                  <a:lnTo>
                    <a:pt x="203" y="398"/>
                  </a:lnTo>
                  <a:lnTo>
                    <a:pt x="229" y="402"/>
                  </a:lnTo>
                  <a:lnTo>
                    <a:pt x="255" y="403"/>
                  </a:lnTo>
                  <a:close/>
                </a:path>
              </a:pathLst>
            </a:custGeom>
            <a:solidFill>
              <a:srgbClr val="E2EDE2"/>
            </a:solidFill>
            <a:ln w="9525">
              <a:noFill/>
              <a:round/>
              <a:headEnd/>
              <a:tailEnd/>
            </a:ln>
          </p:spPr>
          <p:txBody>
            <a:bodyPr/>
            <a:lstStyle/>
            <a:p>
              <a:endParaRPr lang="en-US"/>
            </a:p>
          </p:txBody>
        </p:sp>
        <p:sp>
          <p:nvSpPr>
            <p:cNvPr id="42071" name="Freeform 85"/>
            <p:cNvSpPr>
              <a:spLocks/>
            </p:cNvSpPr>
            <p:nvPr/>
          </p:nvSpPr>
          <p:spPr bwMode="auto">
            <a:xfrm>
              <a:off x="3769" y="2380"/>
              <a:ext cx="166" cy="131"/>
            </a:xfrm>
            <a:custGeom>
              <a:avLst/>
              <a:gdLst>
                <a:gd name="T0" fmla="*/ 92 w 500"/>
                <a:gd name="T1" fmla="*/ 131 h 395"/>
                <a:gd name="T2" fmla="*/ 108 w 500"/>
                <a:gd name="T3" fmla="*/ 128 h 395"/>
                <a:gd name="T4" fmla="*/ 123 w 500"/>
                <a:gd name="T5" fmla="*/ 123 h 395"/>
                <a:gd name="T6" fmla="*/ 136 w 500"/>
                <a:gd name="T7" fmla="*/ 116 h 395"/>
                <a:gd name="T8" fmla="*/ 147 w 500"/>
                <a:gd name="T9" fmla="*/ 107 h 395"/>
                <a:gd name="T10" fmla="*/ 156 w 500"/>
                <a:gd name="T11" fmla="*/ 97 h 395"/>
                <a:gd name="T12" fmla="*/ 162 w 500"/>
                <a:gd name="T13" fmla="*/ 85 h 395"/>
                <a:gd name="T14" fmla="*/ 166 w 500"/>
                <a:gd name="T15" fmla="*/ 72 h 395"/>
                <a:gd name="T16" fmla="*/ 166 w 500"/>
                <a:gd name="T17" fmla="*/ 59 h 395"/>
                <a:gd name="T18" fmla="*/ 162 w 500"/>
                <a:gd name="T19" fmla="*/ 46 h 395"/>
                <a:gd name="T20" fmla="*/ 156 w 500"/>
                <a:gd name="T21" fmla="*/ 34 h 395"/>
                <a:gd name="T22" fmla="*/ 147 w 500"/>
                <a:gd name="T23" fmla="*/ 24 h 395"/>
                <a:gd name="T24" fmla="*/ 136 w 500"/>
                <a:gd name="T25" fmla="*/ 15 h 395"/>
                <a:gd name="T26" fmla="*/ 123 w 500"/>
                <a:gd name="T27" fmla="*/ 8 h 395"/>
                <a:gd name="T28" fmla="*/ 108 w 500"/>
                <a:gd name="T29" fmla="*/ 3 h 395"/>
                <a:gd name="T30" fmla="*/ 92 w 500"/>
                <a:gd name="T31" fmla="*/ 0 h 395"/>
                <a:gd name="T32" fmla="*/ 75 w 500"/>
                <a:gd name="T33" fmla="*/ 0 h 395"/>
                <a:gd name="T34" fmla="*/ 59 w 500"/>
                <a:gd name="T35" fmla="*/ 3 h 395"/>
                <a:gd name="T36" fmla="*/ 44 w 500"/>
                <a:gd name="T37" fmla="*/ 8 h 395"/>
                <a:gd name="T38" fmla="*/ 30 w 500"/>
                <a:gd name="T39" fmla="*/ 15 h 395"/>
                <a:gd name="T40" fmla="*/ 19 w 500"/>
                <a:gd name="T41" fmla="*/ 24 h 395"/>
                <a:gd name="T42" fmla="*/ 10 w 500"/>
                <a:gd name="T43" fmla="*/ 34 h 395"/>
                <a:gd name="T44" fmla="*/ 4 w 500"/>
                <a:gd name="T45" fmla="*/ 46 h 395"/>
                <a:gd name="T46" fmla="*/ 0 w 500"/>
                <a:gd name="T47" fmla="*/ 59 h 395"/>
                <a:gd name="T48" fmla="*/ 0 w 500"/>
                <a:gd name="T49" fmla="*/ 72 h 395"/>
                <a:gd name="T50" fmla="*/ 4 w 500"/>
                <a:gd name="T51" fmla="*/ 85 h 395"/>
                <a:gd name="T52" fmla="*/ 10 w 500"/>
                <a:gd name="T53" fmla="*/ 97 h 395"/>
                <a:gd name="T54" fmla="*/ 19 w 500"/>
                <a:gd name="T55" fmla="*/ 107 h 395"/>
                <a:gd name="T56" fmla="*/ 30 w 500"/>
                <a:gd name="T57" fmla="*/ 116 h 395"/>
                <a:gd name="T58" fmla="*/ 44 w 500"/>
                <a:gd name="T59" fmla="*/ 123 h 395"/>
                <a:gd name="T60" fmla="*/ 59 w 500"/>
                <a:gd name="T61" fmla="*/ 128 h 395"/>
                <a:gd name="T62" fmla="*/ 75 w 500"/>
                <a:gd name="T63" fmla="*/ 131 h 3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0"/>
                <a:gd name="T97" fmla="*/ 0 h 395"/>
                <a:gd name="T98" fmla="*/ 500 w 500"/>
                <a:gd name="T99" fmla="*/ 395 h 3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0" h="395">
                  <a:moveTo>
                    <a:pt x="251" y="395"/>
                  </a:moveTo>
                  <a:lnTo>
                    <a:pt x="277" y="394"/>
                  </a:lnTo>
                  <a:lnTo>
                    <a:pt x="301" y="391"/>
                  </a:lnTo>
                  <a:lnTo>
                    <a:pt x="325" y="386"/>
                  </a:lnTo>
                  <a:lnTo>
                    <a:pt x="348" y="380"/>
                  </a:lnTo>
                  <a:lnTo>
                    <a:pt x="370" y="372"/>
                  </a:lnTo>
                  <a:lnTo>
                    <a:pt x="390" y="362"/>
                  </a:lnTo>
                  <a:lnTo>
                    <a:pt x="409" y="351"/>
                  </a:lnTo>
                  <a:lnTo>
                    <a:pt x="427" y="337"/>
                  </a:lnTo>
                  <a:lnTo>
                    <a:pt x="443" y="324"/>
                  </a:lnTo>
                  <a:lnTo>
                    <a:pt x="458" y="308"/>
                  </a:lnTo>
                  <a:lnTo>
                    <a:pt x="470" y="292"/>
                  </a:lnTo>
                  <a:lnTo>
                    <a:pt x="480" y="274"/>
                  </a:lnTo>
                  <a:lnTo>
                    <a:pt x="489" y="256"/>
                  </a:lnTo>
                  <a:lnTo>
                    <a:pt x="495" y="237"/>
                  </a:lnTo>
                  <a:lnTo>
                    <a:pt x="499" y="218"/>
                  </a:lnTo>
                  <a:lnTo>
                    <a:pt x="500" y="198"/>
                  </a:lnTo>
                  <a:lnTo>
                    <a:pt x="499" y="178"/>
                  </a:lnTo>
                  <a:lnTo>
                    <a:pt x="495" y="159"/>
                  </a:lnTo>
                  <a:lnTo>
                    <a:pt x="489" y="139"/>
                  </a:lnTo>
                  <a:lnTo>
                    <a:pt x="480" y="121"/>
                  </a:lnTo>
                  <a:lnTo>
                    <a:pt x="470" y="104"/>
                  </a:lnTo>
                  <a:lnTo>
                    <a:pt x="458" y="88"/>
                  </a:lnTo>
                  <a:lnTo>
                    <a:pt x="443" y="72"/>
                  </a:lnTo>
                  <a:lnTo>
                    <a:pt x="427" y="59"/>
                  </a:lnTo>
                  <a:lnTo>
                    <a:pt x="409" y="45"/>
                  </a:lnTo>
                  <a:lnTo>
                    <a:pt x="390" y="34"/>
                  </a:lnTo>
                  <a:lnTo>
                    <a:pt x="370" y="24"/>
                  </a:lnTo>
                  <a:lnTo>
                    <a:pt x="348" y="16"/>
                  </a:lnTo>
                  <a:lnTo>
                    <a:pt x="325" y="9"/>
                  </a:lnTo>
                  <a:lnTo>
                    <a:pt x="301" y="5"/>
                  </a:lnTo>
                  <a:lnTo>
                    <a:pt x="277" y="1"/>
                  </a:lnTo>
                  <a:lnTo>
                    <a:pt x="251" y="0"/>
                  </a:lnTo>
                  <a:lnTo>
                    <a:pt x="225" y="1"/>
                  </a:lnTo>
                  <a:lnTo>
                    <a:pt x="200" y="5"/>
                  </a:lnTo>
                  <a:lnTo>
                    <a:pt x="177" y="9"/>
                  </a:lnTo>
                  <a:lnTo>
                    <a:pt x="153" y="16"/>
                  </a:lnTo>
                  <a:lnTo>
                    <a:pt x="132" y="24"/>
                  </a:lnTo>
                  <a:lnTo>
                    <a:pt x="110" y="34"/>
                  </a:lnTo>
                  <a:lnTo>
                    <a:pt x="91" y="45"/>
                  </a:lnTo>
                  <a:lnTo>
                    <a:pt x="73" y="59"/>
                  </a:lnTo>
                  <a:lnTo>
                    <a:pt x="57" y="72"/>
                  </a:lnTo>
                  <a:lnTo>
                    <a:pt x="43" y="88"/>
                  </a:lnTo>
                  <a:lnTo>
                    <a:pt x="31" y="104"/>
                  </a:lnTo>
                  <a:lnTo>
                    <a:pt x="20" y="121"/>
                  </a:lnTo>
                  <a:lnTo>
                    <a:pt x="11" y="139"/>
                  </a:lnTo>
                  <a:lnTo>
                    <a:pt x="6" y="159"/>
                  </a:lnTo>
                  <a:lnTo>
                    <a:pt x="1" y="178"/>
                  </a:lnTo>
                  <a:lnTo>
                    <a:pt x="0" y="198"/>
                  </a:lnTo>
                  <a:lnTo>
                    <a:pt x="1" y="218"/>
                  </a:lnTo>
                  <a:lnTo>
                    <a:pt x="6" y="237"/>
                  </a:lnTo>
                  <a:lnTo>
                    <a:pt x="11" y="256"/>
                  </a:lnTo>
                  <a:lnTo>
                    <a:pt x="20" y="274"/>
                  </a:lnTo>
                  <a:lnTo>
                    <a:pt x="31" y="292"/>
                  </a:lnTo>
                  <a:lnTo>
                    <a:pt x="43" y="308"/>
                  </a:lnTo>
                  <a:lnTo>
                    <a:pt x="57" y="324"/>
                  </a:lnTo>
                  <a:lnTo>
                    <a:pt x="73" y="337"/>
                  </a:lnTo>
                  <a:lnTo>
                    <a:pt x="91" y="351"/>
                  </a:lnTo>
                  <a:lnTo>
                    <a:pt x="110" y="362"/>
                  </a:lnTo>
                  <a:lnTo>
                    <a:pt x="132" y="372"/>
                  </a:lnTo>
                  <a:lnTo>
                    <a:pt x="153" y="380"/>
                  </a:lnTo>
                  <a:lnTo>
                    <a:pt x="177" y="386"/>
                  </a:lnTo>
                  <a:lnTo>
                    <a:pt x="200" y="391"/>
                  </a:lnTo>
                  <a:lnTo>
                    <a:pt x="225" y="394"/>
                  </a:lnTo>
                  <a:lnTo>
                    <a:pt x="251" y="395"/>
                  </a:lnTo>
                  <a:close/>
                </a:path>
              </a:pathLst>
            </a:custGeom>
            <a:solidFill>
              <a:srgbClr val="EAF2EA"/>
            </a:solidFill>
            <a:ln w="9525">
              <a:noFill/>
              <a:round/>
              <a:headEnd/>
              <a:tailEnd/>
            </a:ln>
          </p:spPr>
          <p:txBody>
            <a:bodyPr/>
            <a:lstStyle/>
            <a:p>
              <a:endParaRPr lang="en-US"/>
            </a:p>
          </p:txBody>
        </p:sp>
        <p:sp>
          <p:nvSpPr>
            <p:cNvPr id="42072" name="Freeform 86"/>
            <p:cNvSpPr>
              <a:spLocks/>
            </p:cNvSpPr>
            <p:nvPr/>
          </p:nvSpPr>
          <p:spPr bwMode="auto">
            <a:xfrm>
              <a:off x="3771" y="2381"/>
              <a:ext cx="163" cy="129"/>
            </a:xfrm>
            <a:custGeom>
              <a:avLst/>
              <a:gdLst>
                <a:gd name="T0" fmla="*/ 90 w 490"/>
                <a:gd name="T1" fmla="*/ 129 h 387"/>
                <a:gd name="T2" fmla="*/ 106 w 490"/>
                <a:gd name="T3" fmla="*/ 126 h 387"/>
                <a:gd name="T4" fmla="*/ 120 w 490"/>
                <a:gd name="T5" fmla="*/ 121 h 387"/>
                <a:gd name="T6" fmla="*/ 133 w 490"/>
                <a:gd name="T7" fmla="*/ 114 h 387"/>
                <a:gd name="T8" fmla="*/ 144 w 490"/>
                <a:gd name="T9" fmla="*/ 105 h 387"/>
                <a:gd name="T10" fmla="*/ 153 w 490"/>
                <a:gd name="T11" fmla="*/ 95 h 387"/>
                <a:gd name="T12" fmla="*/ 159 w 490"/>
                <a:gd name="T13" fmla="*/ 83 h 387"/>
                <a:gd name="T14" fmla="*/ 163 w 490"/>
                <a:gd name="T15" fmla="*/ 71 h 387"/>
                <a:gd name="T16" fmla="*/ 163 w 490"/>
                <a:gd name="T17" fmla="*/ 58 h 387"/>
                <a:gd name="T18" fmla="*/ 159 w 490"/>
                <a:gd name="T19" fmla="*/ 45 h 387"/>
                <a:gd name="T20" fmla="*/ 153 w 490"/>
                <a:gd name="T21" fmla="*/ 34 h 387"/>
                <a:gd name="T22" fmla="*/ 144 w 490"/>
                <a:gd name="T23" fmla="*/ 23 h 387"/>
                <a:gd name="T24" fmla="*/ 133 w 490"/>
                <a:gd name="T25" fmla="*/ 14 h 387"/>
                <a:gd name="T26" fmla="*/ 120 w 490"/>
                <a:gd name="T27" fmla="*/ 8 h 387"/>
                <a:gd name="T28" fmla="*/ 106 w 490"/>
                <a:gd name="T29" fmla="*/ 3 h 387"/>
                <a:gd name="T30" fmla="*/ 90 w 490"/>
                <a:gd name="T31" fmla="*/ 0 h 387"/>
                <a:gd name="T32" fmla="*/ 73 w 490"/>
                <a:gd name="T33" fmla="*/ 0 h 387"/>
                <a:gd name="T34" fmla="*/ 57 w 490"/>
                <a:gd name="T35" fmla="*/ 3 h 387"/>
                <a:gd name="T36" fmla="*/ 43 w 490"/>
                <a:gd name="T37" fmla="*/ 8 h 387"/>
                <a:gd name="T38" fmla="*/ 30 w 490"/>
                <a:gd name="T39" fmla="*/ 14 h 387"/>
                <a:gd name="T40" fmla="*/ 19 w 490"/>
                <a:gd name="T41" fmla="*/ 23 h 387"/>
                <a:gd name="T42" fmla="*/ 10 w 490"/>
                <a:gd name="T43" fmla="*/ 34 h 387"/>
                <a:gd name="T44" fmla="*/ 4 w 490"/>
                <a:gd name="T45" fmla="*/ 45 h 387"/>
                <a:gd name="T46" fmla="*/ 0 w 490"/>
                <a:gd name="T47" fmla="*/ 58 h 387"/>
                <a:gd name="T48" fmla="*/ 0 w 490"/>
                <a:gd name="T49" fmla="*/ 71 h 387"/>
                <a:gd name="T50" fmla="*/ 4 w 490"/>
                <a:gd name="T51" fmla="*/ 83 h 387"/>
                <a:gd name="T52" fmla="*/ 10 w 490"/>
                <a:gd name="T53" fmla="*/ 95 h 387"/>
                <a:gd name="T54" fmla="*/ 19 w 490"/>
                <a:gd name="T55" fmla="*/ 105 h 387"/>
                <a:gd name="T56" fmla="*/ 30 w 490"/>
                <a:gd name="T57" fmla="*/ 114 h 387"/>
                <a:gd name="T58" fmla="*/ 43 w 490"/>
                <a:gd name="T59" fmla="*/ 121 h 387"/>
                <a:gd name="T60" fmla="*/ 57 w 490"/>
                <a:gd name="T61" fmla="*/ 126 h 387"/>
                <a:gd name="T62" fmla="*/ 73 w 490"/>
                <a:gd name="T63" fmla="*/ 129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0"/>
                <a:gd name="T97" fmla="*/ 0 h 387"/>
                <a:gd name="T98" fmla="*/ 490 w 490"/>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0" h="387">
                  <a:moveTo>
                    <a:pt x="245" y="387"/>
                  </a:moveTo>
                  <a:lnTo>
                    <a:pt x="270" y="386"/>
                  </a:lnTo>
                  <a:lnTo>
                    <a:pt x="294" y="383"/>
                  </a:lnTo>
                  <a:lnTo>
                    <a:pt x="318" y="378"/>
                  </a:lnTo>
                  <a:lnTo>
                    <a:pt x="340" y="371"/>
                  </a:lnTo>
                  <a:lnTo>
                    <a:pt x="362" y="363"/>
                  </a:lnTo>
                  <a:lnTo>
                    <a:pt x="382" y="353"/>
                  </a:lnTo>
                  <a:lnTo>
                    <a:pt x="401" y="342"/>
                  </a:lnTo>
                  <a:lnTo>
                    <a:pt x="418" y="330"/>
                  </a:lnTo>
                  <a:lnTo>
                    <a:pt x="434" y="316"/>
                  </a:lnTo>
                  <a:lnTo>
                    <a:pt x="448" y="301"/>
                  </a:lnTo>
                  <a:lnTo>
                    <a:pt x="461" y="285"/>
                  </a:lnTo>
                  <a:lnTo>
                    <a:pt x="471" y="268"/>
                  </a:lnTo>
                  <a:lnTo>
                    <a:pt x="479" y="250"/>
                  </a:lnTo>
                  <a:lnTo>
                    <a:pt x="485" y="232"/>
                  </a:lnTo>
                  <a:lnTo>
                    <a:pt x="489" y="213"/>
                  </a:lnTo>
                  <a:lnTo>
                    <a:pt x="490" y="193"/>
                  </a:lnTo>
                  <a:lnTo>
                    <a:pt x="489" y="173"/>
                  </a:lnTo>
                  <a:lnTo>
                    <a:pt x="485" y="154"/>
                  </a:lnTo>
                  <a:lnTo>
                    <a:pt x="479" y="136"/>
                  </a:lnTo>
                  <a:lnTo>
                    <a:pt x="471" y="118"/>
                  </a:lnTo>
                  <a:lnTo>
                    <a:pt x="461" y="101"/>
                  </a:lnTo>
                  <a:lnTo>
                    <a:pt x="448" y="85"/>
                  </a:lnTo>
                  <a:lnTo>
                    <a:pt x="434" y="70"/>
                  </a:lnTo>
                  <a:lnTo>
                    <a:pt x="418" y="56"/>
                  </a:lnTo>
                  <a:lnTo>
                    <a:pt x="401" y="43"/>
                  </a:lnTo>
                  <a:lnTo>
                    <a:pt x="382" y="32"/>
                  </a:lnTo>
                  <a:lnTo>
                    <a:pt x="362" y="23"/>
                  </a:lnTo>
                  <a:lnTo>
                    <a:pt x="340" y="15"/>
                  </a:lnTo>
                  <a:lnTo>
                    <a:pt x="318" y="9"/>
                  </a:lnTo>
                  <a:lnTo>
                    <a:pt x="294" y="3"/>
                  </a:lnTo>
                  <a:lnTo>
                    <a:pt x="270" y="1"/>
                  </a:lnTo>
                  <a:lnTo>
                    <a:pt x="245" y="0"/>
                  </a:lnTo>
                  <a:lnTo>
                    <a:pt x="220" y="1"/>
                  </a:lnTo>
                  <a:lnTo>
                    <a:pt x="195" y="3"/>
                  </a:lnTo>
                  <a:lnTo>
                    <a:pt x="172" y="9"/>
                  </a:lnTo>
                  <a:lnTo>
                    <a:pt x="149" y="15"/>
                  </a:lnTo>
                  <a:lnTo>
                    <a:pt x="128" y="23"/>
                  </a:lnTo>
                  <a:lnTo>
                    <a:pt x="108" y="32"/>
                  </a:lnTo>
                  <a:lnTo>
                    <a:pt x="89" y="43"/>
                  </a:lnTo>
                  <a:lnTo>
                    <a:pt x="72" y="56"/>
                  </a:lnTo>
                  <a:lnTo>
                    <a:pt x="56" y="70"/>
                  </a:lnTo>
                  <a:lnTo>
                    <a:pt x="41" y="85"/>
                  </a:lnTo>
                  <a:lnTo>
                    <a:pt x="29" y="101"/>
                  </a:lnTo>
                  <a:lnTo>
                    <a:pt x="19" y="118"/>
                  </a:lnTo>
                  <a:lnTo>
                    <a:pt x="11" y="136"/>
                  </a:lnTo>
                  <a:lnTo>
                    <a:pt x="4" y="154"/>
                  </a:lnTo>
                  <a:lnTo>
                    <a:pt x="1" y="173"/>
                  </a:lnTo>
                  <a:lnTo>
                    <a:pt x="0" y="193"/>
                  </a:lnTo>
                  <a:lnTo>
                    <a:pt x="1" y="213"/>
                  </a:lnTo>
                  <a:lnTo>
                    <a:pt x="4" y="232"/>
                  </a:lnTo>
                  <a:lnTo>
                    <a:pt x="11" y="250"/>
                  </a:lnTo>
                  <a:lnTo>
                    <a:pt x="19" y="268"/>
                  </a:lnTo>
                  <a:lnTo>
                    <a:pt x="29" y="285"/>
                  </a:lnTo>
                  <a:lnTo>
                    <a:pt x="41" y="301"/>
                  </a:lnTo>
                  <a:lnTo>
                    <a:pt x="56" y="316"/>
                  </a:lnTo>
                  <a:lnTo>
                    <a:pt x="72" y="330"/>
                  </a:lnTo>
                  <a:lnTo>
                    <a:pt x="89" y="342"/>
                  </a:lnTo>
                  <a:lnTo>
                    <a:pt x="108" y="353"/>
                  </a:lnTo>
                  <a:lnTo>
                    <a:pt x="128" y="363"/>
                  </a:lnTo>
                  <a:lnTo>
                    <a:pt x="149" y="371"/>
                  </a:lnTo>
                  <a:lnTo>
                    <a:pt x="172" y="378"/>
                  </a:lnTo>
                  <a:lnTo>
                    <a:pt x="195" y="383"/>
                  </a:lnTo>
                  <a:lnTo>
                    <a:pt x="220" y="386"/>
                  </a:lnTo>
                  <a:lnTo>
                    <a:pt x="245" y="387"/>
                  </a:lnTo>
                  <a:close/>
                </a:path>
              </a:pathLst>
            </a:custGeom>
            <a:solidFill>
              <a:srgbClr val="EFF7EF"/>
            </a:solidFill>
            <a:ln w="9525">
              <a:noFill/>
              <a:round/>
              <a:headEnd/>
              <a:tailEnd/>
            </a:ln>
          </p:spPr>
          <p:txBody>
            <a:bodyPr/>
            <a:lstStyle/>
            <a:p>
              <a:endParaRPr lang="en-US"/>
            </a:p>
          </p:txBody>
        </p:sp>
        <p:sp>
          <p:nvSpPr>
            <p:cNvPr id="42073" name="Freeform 87"/>
            <p:cNvSpPr>
              <a:spLocks/>
            </p:cNvSpPr>
            <p:nvPr/>
          </p:nvSpPr>
          <p:spPr bwMode="auto">
            <a:xfrm>
              <a:off x="3772" y="2382"/>
              <a:ext cx="160" cy="127"/>
            </a:xfrm>
            <a:custGeom>
              <a:avLst/>
              <a:gdLst>
                <a:gd name="T0" fmla="*/ 89 w 480"/>
                <a:gd name="T1" fmla="*/ 126 h 380"/>
                <a:gd name="T2" fmla="*/ 104 w 480"/>
                <a:gd name="T3" fmla="*/ 124 h 380"/>
                <a:gd name="T4" fmla="*/ 118 w 480"/>
                <a:gd name="T5" fmla="*/ 119 h 380"/>
                <a:gd name="T6" fmla="*/ 131 w 480"/>
                <a:gd name="T7" fmla="*/ 112 h 380"/>
                <a:gd name="T8" fmla="*/ 142 w 480"/>
                <a:gd name="T9" fmla="*/ 104 h 380"/>
                <a:gd name="T10" fmla="*/ 150 w 480"/>
                <a:gd name="T11" fmla="*/ 94 h 380"/>
                <a:gd name="T12" fmla="*/ 156 w 480"/>
                <a:gd name="T13" fmla="*/ 82 h 380"/>
                <a:gd name="T14" fmla="*/ 160 w 480"/>
                <a:gd name="T15" fmla="*/ 70 h 380"/>
                <a:gd name="T16" fmla="*/ 160 w 480"/>
                <a:gd name="T17" fmla="*/ 57 h 380"/>
                <a:gd name="T18" fmla="*/ 156 w 480"/>
                <a:gd name="T19" fmla="*/ 45 h 380"/>
                <a:gd name="T20" fmla="*/ 150 w 480"/>
                <a:gd name="T21" fmla="*/ 33 h 380"/>
                <a:gd name="T22" fmla="*/ 142 w 480"/>
                <a:gd name="T23" fmla="*/ 23 h 380"/>
                <a:gd name="T24" fmla="*/ 131 w 480"/>
                <a:gd name="T25" fmla="*/ 15 h 380"/>
                <a:gd name="T26" fmla="*/ 118 w 480"/>
                <a:gd name="T27" fmla="*/ 8 h 380"/>
                <a:gd name="T28" fmla="*/ 104 w 480"/>
                <a:gd name="T29" fmla="*/ 3 h 380"/>
                <a:gd name="T30" fmla="*/ 89 w 480"/>
                <a:gd name="T31" fmla="*/ 0 h 380"/>
                <a:gd name="T32" fmla="*/ 72 w 480"/>
                <a:gd name="T33" fmla="*/ 0 h 380"/>
                <a:gd name="T34" fmla="*/ 56 w 480"/>
                <a:gd name="T35" fmla="*/ 3 h 380"/>
                <a:gd name="T36" fmla="*/ 42 w 480"/>
                <a:gd name="T37" fmla="*/ 8 h 380"/>
                <a:gd name="T38" fmla="*/ 29 w 480"/>
                <a:gd name="T39" fmla="*/ 15 h 380"/>
                <a:gd name="T40" fmla="*/ 18 w 480"/>
                <a:gd name="T41" fmla="*/ 23 h 380"/>
                <a:gd name="T42" fmla="*/ 10 w 480"/>
                <a:gd name="T43" fmla="*/ 33 h 380"/>
                <a:gd name="T44" fmla="*/ 4 w 480"/>
                <a:gd name="T45" fmla="*/ 45 h 380"/>
                <a:gd name="T46" fmla="*/ 0 w 480"/>
                <a:gd name="T47" fmla="*/ 57 h 380"/>
                <a:gd name="T48" fmla="*/ 0 w 480"/>
                <a:gd name="T49" fmla="*/ 70 h 380"/>
                <a:gd name="T50" fmla="*/ 4 w 480"/>
                <a:gd name="T51" fmla="*/ 82 h 380"/>
                <a:gd name="T52" fmla="*/ 10 w 480"/>
                <a:gd name="T53" fmla="*/ 94 h 380"/>
                <a:gd name="T54" fmla="*/ 18 w 480"/>
                <a:gd name="T55" fmla="*/ 104 h 380"/>
                <a:gd name="T56" fmla="*/ 29 w 480"/>
                <a:gd name="T57" fmla="*/ 112 h 380"/>
                <a:gd name="T58" fmla="*/ 42 w 480"/>
                <a:gd name="T59" fmla="*/ 119 h 380"/>
                <a:gd name="T60" fmla="*/ 56 w 480"/>
                <a:gd name="T61" fmla="*/ 124 h 380"/>
                <a:gd name="T62" fmla="*/ 72 w 480"/>
                <a:gd name="T63" fmla="*/ 126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0"/>
                <a:gd name="T97" fmla="*/ 0 h 380"/>
                <a:gd name="T98" fmla="*/ 480 w 480"/>
                <a:gd name="T99" fmla="*/ 380 h 3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0" h="380">
                  <a:moveTo>
                    <a:pt x="241" y="380"/>
                  </a:moveTo>
                  <a:lnTo>
                    <a:pt x="266" y="378"/>
                  </a:lnTo>
                  <a:lnTo>
                    <a:pt x="289" y="376"/>
                  </a:lnTo>
                  <a:lnTo>
                    <a:pt x="312" y="371"/>
                  </a:lnTo>
                  <a:lnTo>
                    <a:pt x="334" y="365"/>
                  </a:lnTo>
                  <a:lnTo>
                    <a:pt x="355" y="357"/>
                  </a:lnTo>
                  <a:lnTo>
                    <a:pt x="375" y="347"/>
                  </a:lnTo>
                  <a:lnTo>
                    <a:pt x="394" y="336"/>
                  </a:lnTo>
                  <a:lnTo>
                    <a:pt x="411" y="323"/>
                  </a:lnTo>
                  <a:lnTo>
                    <a:pt x="425" y="310"/>
                  </a:lnTo>
                  <a:lnTo>
                    <a:pt x="440" y="295"/>
                  </a:lnTo>
                  <a:lnTo>
                    <a:pt x="451" y="280"/>
                  </a:lnTo>
                  <a:lnTo>
                    <a:pt x="461" y="264"/>
                  </a:lnTo>
                  <a:lnTo>
                    <a:pt x="469" y="246"/>
                  </a:lnTo>
                  <a:lnTo>
                    <a:pt x="476" y="228"/>
                  </a:lnTo>
                  <a:lnTo>
                    <a:pt x="479" y="209"/>
                  </a:lnTo>
                  <a:lnTo>
                    <a:pt x="480" y="190"/>
                  </a:lnTo>
                  <a:lnTo>
                    <a:pt x="479" y="171"/>
                  </a:lnTo>
                  <a:lnTo>
                    <a:pt x="476" y="152"/>
                  </a:lnTo>
                  <a:lnTo>
                    <a:pt x="469" y="134"/>
                  </a:lnTo>
                  <a:lnTo>
                    <a:pt x="461" y="116"/>
                  </a:lnTo>
                  <a:lnTo>
                    <a:pt x="451" y="100"/>
                  </a:lnTo>
                  <a:lnTo>
                    <a:pt x="440" y="84"/>
                  </a:lnTo>
                  <a:lnTo>
                    <a:pt x="425" y="70"/>
                  </a:lnTo>
                  <a:lnTo>
                    <a:pt x="411" y="56"/>
                  </a:lnTo>
                  <a:lnTo>
                    <a:pt x="394" y="44"/>
                  </a:lnTo>
                  <a:lnTo>
                    <a:pt x="375" y="33"/>
                  </a:lnTo>
                  <a:lnTo>
                    <a:pt x="355" y="23"/>
                  </a:lnTo>
                  <a:lnTo>
                    <a:pt x="334" y="15"/>
                  </a:lnTo>
                  <a:lnTo>
                    <a:pt x="312" y="9"/>
                  </a:lnTo>
                  <a:lnTo>
                    <a:pt x="289" y="3"/>
                  </a:lnTo>
                  <a:lnTo>
                    <a:pt x="266" y="1"/>
                  </a:lnTo>
                  <a:lnTo>
                    <a:pt x="241" y="0"/>
                  </a:lnTo>
                  <a:lnTo>
                    <a:pt x="216" y="1"/>
                  </a:lnTo>
                  <a:lnTo>
                    <a:pt x="192" y="3"/>
                  </a:lnTo>
                  <a:lnTo>
                    <a:pt x="169" y="9"/>
                  </a:lnTo>
                  <a:lnTo>
                    <a:pt x="148" y="15"/>
                  </a:lnTo>
                  <a:lnTo>
                    <a:pt x="126" y="23"/>
                  </a:lnTo>
                  <a:lnTo>
                    <a:pt x="106" y="33"/>
                  </a:lnTo>
                  <a:lnTo>
                    <a:pt x="88" y="44"/>
                  </a:lnTo>
                  <a:lnTo>
                    <a:pt x="71" y="56"/>
                  </a:lnTo>
                  <a:lnTo>
                    <a:pt x="55" y="70"/>
                  </a:lnTo>
                  <a:lnTo>
                    <a:pt x="42" y="84"/>
                  </a:lnTo>
                  <a:lnTo>
                    <a:pt x="30" y="100"/>
                  </a:lnTo>
                  <a:lnTo>
                    <a:pt x="19" y="116"/>
                  </a:lnTo>
                  <a:lnTo>
                    <a:pt x="12" y="134"/>
                  </a:lnTo>
                  <a:lnTo>
                    <a:pt x="5" y="152"/>
                  </a:lnTo>
                  <a:lnTo>
                    <a:pt x="1" y="171"/>
                  </a:lnTo>
                  <a:lnTo>
                    <a:pt x="0" y="190"/>
                  </a:lnTo>
                  <a:lnTo>
                    <a:pt x="1" y="209"/>
                  </a:lnTo>
                  <a:lnTo>
                    <a:pt x="5" y="228"/>
                  </a:lnTo>
                  <a:lnTo>
                    <a:pt x="12" y="246"/>
                  </a:lnTo>
                  <a:lnTo>
                    <a:pt x="19" y="264"/>
                  </a:lnTo>
                  <a:lnTo>
                    <a:pt x="30" y="280"/>
                  </a:lnTo>
                  <a:lnTo>
                    <a:pt x="42" y="295"/>
                  </a:lnTo>
                  <a:lnTo>
                    <a:pt x="55" y="310"/>
                  </a:lnTo>
                  <a:lnTo>
                    <a:pt x="71" y="323"/>
                  </a:lnTo>
                  <a:lnTo>
                    <a:pt x="88" y="336"/>
                  </a:lnTo>
                  <a:lnTo>
                    <a:pt x="106" y="347"/>
                  </a:lnTo>
                  <a:lnTo>
                    <a:pt x="126" y="357"/>
                  </a:lnTo>
                  <a:lnTo>
                    <a:pt x="148" y="365"/>
                  </a:lnTo>
                  <a:lnTo>
                    <a:pt x="169" y="371"/>
                  </a:lnTo>
                  <a:lnTo>
                    <a:pt x="192" y="376"/>
                  </a:lnTo>
                  <a:lnTo>
                    <a:pt x="216" y="378"/>
                  </a:lnTo>
                  <a:lnTo>
                    <a:pt x="241" y="380"/>
                  </a:lnTo>
                  <a:close/>
                </a:path>
              </a:pathLst>
            </a:custGeom>
            <a:solidFill>
              <a:srgbClr val="F9FCF9"/>
            </a:solidFill>
            <a:ln w="9525">
              <a:noFill/>
              <a:round/>
              <a:headEnd/>
              <a:tailEnd/>
            </a:ln>
          </p:spPr>
          <p:txBody>
            <a:bodyPr/>
            <a:lstStyle/>
            <a:p>
              <a:endParaRPr lang="en-US"/>
            </a:p>
          </p:txBody>
        </p:sp>
        <p:sp>
          <p:nvSpPr>
            <p:cNvPr id="42074" name="Freeform 88"/>
            <p:cNvSpPr>
              <a:spLocks/>
            </p:cNvSpPr>
            <p:nvPr/>
          </p:nvSpPr>
          <p:spPr bwMode="auto">
            <a:xfrm>
              <a:off x="3774" y="2384"/>
              <a:ext cx="157" cy="124"/>
            </a:xfrm>
            <a:custGeom>
              <a:avLst/>
              <a:gdLst>
                <a:gd name="T0" fmla="*/ 86 w 471"/>
                <a:gd name="T1" fmla="*/ 124 h 371"/>
                <a:gd name="T2" fmla="*/ 102 w 471"/>
                <a:gd name="T3" fmla="*/ 121 h 371"/>
                <a:gd name="T4" fmla="*/ 116 w 471"/>
                <a:gd name="T5" fmla="*/ 117 h 371"/>
                <a:gd name="T6" fmla="*/ 128 w 471"/>
                <a:gd name="T7" fmla="*/ 110 h 371"/>
                <a:gd name="T8" fmla="*/ 139 w 471"/>
                <a:gd name="T9" fmla="*/ 101 h 371"/>
                <a:gd name="T10" fmla="*/ 148 w 471"/>
                <a:gd name="T11" fmla="*/ 92 h 371"/>
                <a:gd name="T12" fmla="*/ 154 w 471"/>
                <a:gd name="T13" fmla="*/ 80 h 371"/>
                <a:gd name="T14" fmla="*/ 157 w 471"/>
                <a:gd name="T15" fmla="*/ 68 h 371"/>
                <a:gd name="T16" fmla="*/ 157 w 471"/>
                <a:gd name="T17" fmla="*/ 55 h 371"/>
                <a:gd name="T18" fmla="*/ 154 w 471"/>
                <a:gd name="T19" fmla="*/ 43 h 371"/>
                <a:gd name="T20" fmla="*/ 148 w 471"/>
                <a:gd name="T21" fmla="*/ 32 h 371"/>
                <a:gd name="T22" fmla="*/ 139 w 471"/>
                <a:gd name="T23" fmla="*/ 22 h 371"/>
                <a:gd name="T24" fmla="*/ 128 w 471"/>
                <a:gd name="T25" fmla="*/ 14 h 371"/>
                <a:gd name="T26" fmla="*/ 116 w 471"/>
                <a:gd name="T27" fmla="*/ 7 h 371"/>
                <a:gd name="T28" fmla="*/ 102 w 471"/>
                <a:gd name="T29" fmla="*/ 2 h 371"/>
                <a:gd name="T30" fmla="*/ 86 w 471"/>
                <a:gd name="T31" fmla="*/ 0 h 371"/>
                <a:gd name="T32" fmla="*/ 71 w 471"/>
                <a:gd name="T33" fmla="*/ 0 h 371"/>
                <a:gd name="T34" fmla="*/ 55 w 471"/>
                <a:gd name="T35" fmla="*/ 2 h 371"/>
                <a:gd name="T36" fmla="*/ 41 w 471"/>
                <a:gd name="T37" fmla="*/ 7 h 371"/>
                <a:gd name="T38" fmla="*/ 28 w 471"/>
                <a:gd name="T39" fmla="*/ 14 h 371"/>
                <a:gd name="T40" fmla="*/ 18 w 471"/>
                <a:gd name="T41" fmla="*/ 22 h 371"/>
                <a:gd name="T42" fmla="*/ 9 w 471"/>
                <a:gd name="T43" fmla="*/ 32 h 371"/>
                <a:gd name="T44" fmla="*/ 3 w 471"/>
                <a:gd name="T45" fmla="*/ 43 h 371"/>
                <a:gd name="T46" fmla="*/ 0 w 471"/>
                <a:gd name="T47" fmla="*/ 55 h 371"/>
                <a:gd name="T48" fmla="*/ 0 w 471"/>
                <a:gd name="T49" fmla="*/ 68 h 371"/>
                <a:gd name="T50" fmla="*/ 3 w 471"/>
                <a:gd name="T51" fmla="*/ 80 h 371"/>
                <a:gd name="T52" fmla="*/ 9 w 471"/>
                <a:gd name="T53" fmla="*/ 92 h 371"/>
                <a:gd name="T54" fmla="*/ 18 w 471"/>
                <a:gd name="T55" fmla="*/ 101 h 371"/>
                <a:gd name="T56" fmla="*/ 28 w 471"/>
                <a:gd name="T57" fmla="*/ 110 h 371"/>
                <a:gd name="T58" fmla="*/ 41 w 471"/>
                <a:gd name="T59" fmla="*/ 117 h 371"/>
                <a:gd name="T60" fmla="*/ 55 w 471"/>
                <a:gd name="T61" fmla="*/ 121 h 371"/>
                <a:gd name="T62" fmla="*/ 71 w 471"/>
                <a:gd name="T63" fmla="*/ 124 h 3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1"/>
                <a:gd name="T97" fmla="*/ 0 h 371"/>
                <a:gd name="T98" fmla="*/ 471 w 471"/>
                <a:gd name="T99" fmla="*/ 371 h 3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1" h="371">
                  <a:moveTo>
                    <a:pt x="236" y="371"/>
                  </a:moveTo>
                  <a:lnTo>
                    <a:pt x="259" y="370"/>
                  </a:lnTo>
                  <a:lnTo>
                    <a:pt x="283" y="368"/>
                  </a:lnTo>
                  <a:lnTo>
                    <a:pt x="306" y="362"/>
                  </a:lnTo>
                  <a:lnTo>
                    <a:pt x="327" y="357"/>
                  </a:lnTo>
                  <a:lnTo>
                    <a:pt x="347" y="349"/>
                  </a:lnTo>
                  <a:lnTo>
                    <a:pt x="367" y="339"/>
                  </a:lnTo>
                  <a:lnTo>
                    <a:pt x="385" y="329"/>
                  </a:lnTo>
                  <a:lnTo>
                    <a:pt x="402" y="316"/>
                  </a:lnTo>
                  <a:lnTo>
                    <a:pt x="417" y="303"/>
                  </a:lnTo>
                  <a:lnTo>
                    <a:pt x="430" y="289"/>
                  </a:lnTo>
                  <a:lnTo>
                    <a:pt x="443" y="274"/>
                  </a:lnTo>
                  <a:lnTo>
                    <a:pt x="453" y="257"/>
                  </a:lnTo>
                  <a:lnTo>
                    <a:pt x="461" y="240"/>
                  </a:lnTo>
                  <a:lnTo>
                    <a:pt x="466" y="222"/>
                  </a:lnTo>
                  <a:lnTo>
                    <a:pt x="470" y="204"/>
                  </a:lnTo>
                  <a:lnTo>
                    <a:pt x="471" y="185"/>
                  </a:lnTo>
                  <a:lnTo>
                    <a:pt x="470" y="166"/>
                  </a:lnTo>
                  <a:lnTo>
                    <a:pt x="466" y="148"/>
                  </a:lnTo>
                  <a:lnTo>
                    <a:pt x="461" y="130"/>
                  </a:lnTo>
                  <a:lnTo>
                    <a:pt x="453" y="113"/>
                  </a:lnTo>
                  <a:lnTo>
                    <a:pt x="443" y="96"/>
                  </a:lnTo>
                  <a:lnTo>
                    <a:pt x="430" y="82"/>
                  </a:lnTo>
                  <a:lnTo>
                    <a:pt x="417" y="67"/>
                  </a:lnTo>
                  <a:lnTo>
                    <a:pt x="402" y="53"/>
                  </a:lnTo>
                  <a:lnTo>
                    <a:pt x="385" y="42"/>
                  </a:lnTo>
                  <a:lnTo>
                    <a:pt x="367" y="31"/>
                  </a:lnTo>
                  <a:lnTo>
                    <a:pt x="347" y="22"/>
                  </a:lnTo>
                  <a:lnTo>
                    <a:pt x="327" y="14"/>
                  </a:lnTo>
                  <a:lnTo>
                    <a:pt x="306" y="7"/>
                  </a:lnTo>
                  <a:lnTo>
                    <a:pt x="283" y="3"/>
                  </a:lnTo>
                  <a:lnTo>
                    <a:pt x="259" y="1"/>
                  </a:lnTo>
                  <a:lnTo>
                    <a:pt x="236" y="0"/>
                  </a:lnTo>
                  <a:lnTo>
                    <a:pt x="212" y="1"/>
                  </a:lnTo>
                  <a:lnTo>
                    <a:pt x="189" y="3"/>
                  </a:lnTo>
                  <a:lnTo>
                    <a:pt x="166" y="7"/>
                  </a:lnTo>
                  <a:lnTo>
                    <a:pt x="144" y="14"/>
                  </a:lnTo>
                  <a:lnTo>
                    <a:pt x="123" y="22"/>
                  </a:lnTo>
                  <a:lnTo>
                    <a:pt x="104" y="31"/>
                  </a:lnTo>
                  <a:lnTo>
                    <a:pt x="85" y="42"/>
                  </a:lnTo>
                  <a:lnTo>
                    <a:pt x="69" y="53"/>
                  </a:lnTo>
                  <a:lnTo>
                    <a:pt x="54" y="67"/>
                  </a:lnTo>
                  <a:lnTo>
                    <a:pt x="40" y="82"/>
                  </a:lnTo>
                  <a:lnTo>
                    <a:pt x="28" y="96"/>
                  </a:lnTo>
                  <a:lnTo>
                    <a:pt x="19" y="113"/>
                  </a:lnTo>
                  <a:lnTo>
                    <a:pt x="10" y="130"/>
                  </a:lnTo>
                  <a:lnTo>
                    <a:pt x="4" y="148"/>
                  </a:lnTo>
                  <a:lnTo>
                    <a:pt x="1" y="166"/>
                  </a:lnTo>
                  <a:lnTo>
                    <a:pt x="0" y="185"/>
                  </a:lnTo>
                  <a:lnTo>
                    <a:pt x="1" y="204"/>
                  </a:lnTo>
                  <a:lnTo>
                    <a:pt x="4" y="222"/>
                  </a:lnTo>
                  <a:lnTo>
                    <a:pt x="10" y="240"/>
                  </a:lnTo>
                  <a:lnTo>
                    <a:pt x="19" y="257"/>
                  </a:lnTo>
                  <a:lnTo>
                    <a:pt x="28" y="274"/>
                  </a:lnTo>
                  <a:lnTo>
                    <a:pt x="40" y="289"/>
                  </a:lnTo>
                  <a:lnTo>
                    <a:pt x="54" y="303"/>
                  </a:lnTo>
                  <a:lnTo>
                    <a:pt x="69" y="316"/>
                  </a:lnTo>
                  <a:lnTo>
                    <a:pt x="85" y="329"/>
                  </a:lnTo>
                  <a:lnTo>
                    <a:pt x="104" y="339"/>
                  </a:lnTo>
                  <a:lnTo>
                    <a:pt x="123" y="349"/>
                  </a:lnTo>
                  <a:lnTo>
                    <a:pt x="144" y="357"/>
                  </a:lnTo>
                  <a:lnTo>
                    <a:pt x="166" y="362"/>
                  </a:lnTo>
                  <a:lnTo>
                    <a:pt x="189" y="368"/>
                  </a:lnTo>
                  <a:lnTo>
                    <a:pt x="212" y="370"/>
                  </a:lnTo>
                  <a:lnTo>
                    <a:pt x="236" y="371"/>
                  </a:lnTo>
                  <a:close/>
                </a:path>
              </a:pathLst>
            </a:custGeom>
            <a:solidFill>
              <a:srgbClr val="FFFFFF"/>
            </a:solidFill>
            <a:ln w="9525">
              <a:noFill/>
              <a:round/>
              <a:headEnd/>
              <a:tailEnd/>
            </a:ln>
          </p:spPr>
          <p:txBody>
            <a:bodyPr/>
            <a:lstStyle/>
            <a:p>
              <a:endParaRPr lang="en-US"/>
            </a:p>
          </p:txBody>
        </p:sp>
        <p:sp>
          <p:nvSpPr>
            <p:cNvPr id="42075" name="Freeform 89"/>
            <p:cNvSpPr>
              <a:spLocks/>
            </p:cNvSpPr>
            <p:nvPr/>
          </p:nvSpPr>
          <p:spPr bwMode="auto">
            <a:xfrm>
              <a:off x="3765" y="2510"/>
              <a:ext cx="446" cy="454"/>
            </a:xfrm>
            <a:custGeom>
              <a:avLst/>
              <a:gdLst>
                <a:gd name="T0" fmla="*/ 377 w 1337"/>
                <a:gd name="T1" fmla="*/ 294 h 1361"/>
                <a:gd name="T2" fmla="*/ 377 w 1337"/>
                <a:gd name="T3" fmla="*/ 217 h 1361"/>
                <a:gd name="T4" fmla="*/ 333 w 1337"/>
                <a:gd name="T5" fmla="*/ 263 h 1361"/>
                <a:gd name="T6" fmla="*/ 332 w 1337"/>
                <a:gd name="T7" fmla="*/ 263 h 1361"/>
                <a:gd name="T8" fmla="*/ 332 w 1337"/>
                <a:gd name="T9" fmla="*/ 217 h 1361"/>
                <a:gd name="T10" fmla="*/ 288 w 1337"/>
                <a:gd name="T11" fmla="*/ 263 h 1361"/>
                <a:gd name="T12" fmla="*/ 284 w 1337"/>
                <a:gd name="T13" fmla="*/ 263 h 1361"/>
                <a:gd name="T14" fmla="*/ 284 w 1337"/>
                <a:gd name="T15" fmla="*/ 217 h 1361"/>
                <a:gd name="T16" fmla="*/ 240 w 1337"/>
                <a:gd name="T17" fmla="*/ 263 h 1361"/>
                <a:gd name="T18" fmla="*/ 225 w 1337"/>
                <a:gd name="T19" fmla="*/ 263 h 1361"/>
                <a:gd name="T20" fmla="*/ 209 w 1337"/>
                <a:gd name="T21" fmla="*/ 49 h 1361"/>
                <a:gd name="T22" fmla="*/ 178 w 1337"/>
                <a:gd name="T23" fmla="*/ 49 h 1361"/>
                <a:gd name="T24" fmla="*/ 166 w 1337"/>
                <a:gd name="T25" fmla="*/ 263 h 1361"/>
                <a:gd name="T26" fmla="*/ 150 w 1337"/>
                <a:gd name="T27" fmla="*/ 263 h 1361"/>
                <a:gd name="T28" fmla="*/ 134 w 1337"/>
                <a:gd name="T29" fmla="*/ 0 h 1361"/>
                <a:gd name="T30" fmla="*/ 102 w 1337"/>
                <a:gd name="T31" fmla="*/ 0 h 1361"/>
                <a:gd name="T32" fmla="*/ 89 w 1337"/>
                <a:gd name="T33" fmla="*/ 263 h 1361"/>
                <a:gd name="T34" fmla="*/ 61 w 1337"/>
                <a:gd name="T35" fmla="*/ 263 h 1361"/>
                <a:gd name="T36" fmla="*/ 61 w 1337"/>
                <a:gd name="T37" fmla="*/ 313 h 1361"/>
                <a:gd name="T38" fmla="*/ 0 w 1337"/>
                <a:gd name="T39" fmla="*/ 313 h 1361"/>
                <a:gd name="T40" fmla="*/ 0 w 1337"/>
                <a:gd name="T41" fmla="*/ 454 h 1361"/>
                <a:gd name="T42" fmla="*/ 446 w 1337"/>
                <a:gd name="T43" fmla="*/ 413 h 1361"/>
                <a:gd name="T44" fmla="*/ 446 w 1337"/>
                <a:gd name="T45" fmla="*/ 294 h 1361"/>
                <a:gd name="T46" fmla="*/ 377 w 1337"/>
                <a:gd name="T47" fmla="*/ 294 h 1361"/>
                <a:gd name="T48" fmla="*/ 377 w 1337"/>
                <a:gd name="T49" fmla="*/ 294 h 13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37"/>
                <a:gd name="T76" fmla="*/ 0 h 1361"/>
                <a:gd name="T77" fmla="*/ 1337 w 1337"/>
                <a:gd name="T78" fmla="*/ 1361 h 13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37" h="1361">
                  <a:moveTo>
                    <a:pt x="1130" y="880"/>
                  </a:moveTo>
                  <a:lnTo>
                    <a:pt x="1130" y="651"/>
                  </a:lnTo>
                  <a:lnTo>
                    <a:pt x="997" y="788"/>
                  </a:lnTo>
                  <a:lnTo>
                    <a:pt x="996" y="788"/>
                  </a:lnTo>
                  <a:lnTo>
                    <a:pt x="996" y="651"/>
                  </a:lnTo>
                  <a:lnTo>
                    <a:pt x="862" y="788"/>
                  </a:lnTo>
                  <a:lnTo>
                    <a:pt x="851" y="788"/>
                  </a:lnTo>
                  <a:lnTo>
                    <a:pt x="851" y="651"/>
                  </a:lnTo>
                  <a:lnTo>
                    <a:pt x="718" y="788"/>
                  </a:lnTo>
                  <a:lnTo>
                    <a:pt x="673" y="788"/>
                  </a:lnTo>
                  <a:lnTo>
                    <a:pt x="627" y="148"/>
                  </a:lnTo>
                  <a:lnTo>
                    <a:pt x="533" y="148"/>
                  </a:lnTo>
                  <a:lnTo>
                    <a:pt x="497" y="788"/>
                  </a:lnTo>
                  <a:lnTo>
                    <a:pt x="450" y="788"/>
                  </a:lnTo>
                  <a:lnTo>
                    <a:pt x="401" y="0"/>
                  </a:lnTo>
                  <a:lnTo>
                    <a:pt x="306" y="0"/>
                  </a:lnTo>
                  <a:lnTo>
                    <a:pt x="268" y="788"/>
                  </a:lnTo>
                  <a:lnTo>
                    <a:pt x="183" y="788"/>
                  </a:lnTo>
                  <a:lnTo>
                    <a:pt x="183" y="938"/>
                  </a:lnTo>
                  <a:lnTo>
                    <a:pt x="0" y="938"/>
                  </a:lnTo>
                  <a:lnTo>
                    <a:pt x="0" y="1361"/>
                  </a:lnTo>
                  <a:lnTo>
                    <a:pt x="1337" y="1237"/>
                  </a:lnTo>
                  <a:lnTo>
                    <a:pt x="1337" y="880"/>
                  </a:lnTo>
                  <a:lnTo>
                    <a:pt x="1130" y="880"/>
                  </a:lnTo>
                  <a:close/>
                </a:path>
              </a:pathLst>
            </a:custGeom>
            <a:solidFill>
              <a:srgbClr val="00007F"/>
            </a:solidFill>
            <a:ln w="9525">
              <a:noFill/>
              <a:round/>
              <a:headEnd/>
              <a:tailEnd/>
            </a:ln>
          </p:spPr>
          <p:txBody>
            <a:bodyPr/>
            <a:lstStyle/>
            <a:p>
              <a:endParaRPr lang="en-US"/>
            </a:p>
          </p:txBody>
        </p:sp>
        <p:sp>
          <p:nvSpPr>
            <p:cNvPr id="42076" name="Freeform 90"/>
            <p:cNvSpPr>
              <a:spLocks/>
            </p:cNvSpPr>
            <p:nvPr/>
          </p:nvSpPr>
          <p:spPr bwMode="auto">
            <a:xfrm>
              <a:off x="4102" y="2355"/>
              <a:ext cx="21" cy="22"/>
            </a:xfrm>
            <a:custGeom>
              <a:avLst/>
              <a:gdLst>
                <a:gd name="T0" fmla="*/ 15 w 63"/>
                <a:gd name="T1" fmla="*/ 22 h 67"/>
                <a:gd name="T2" fmla="*/ 21 w 63"/>
                <a:gd name="T3" fmla="*/ 0 h 67"/>
                <a:gd name="T4" fmla="*/ 0 w 63"/>
                <a:gd name="T5" fmla="*/ 5 h 67"/>
                <a:gd name="T6" fmla="*/ 2 w 63"/>
                <a:gd name="T7" fmla="*/ 7 h 67"/>
                <a:gd name="T8" fmla="*/ 4 w 63"/>
                <a:gd name="T9" fmla="*/ 9 h 67"/>
                <a:gd name="T10" fmla="*/ 6 w 63"/>
                <a:gd name="T11" fmla="*/ 11 h 67"/>
                <a:gd name="T12" fmla="*/ 8 w 63"/>
                <a:gd name="T13" fmla="*/ 13 h 67"/>
                <a:gd name="T14" fmla="*/ 10 w 63"/>
                <a:gd name="T15" fmla="*/ 15 h 67"/>
                <a:gd name="T16" fmla="*/ 11 w 63"/>
                <a:gd name="T17" fmla="*/ 17 h 67"/>
                <a:gd name="T18" fmla="*/ 13 w 63"/>
                <a:gd name="T19" fmla="*/ 20 h 67"/>
                <a:gd name="T20" fmla="*/ 15 w 63"/>
                <a:gd name="T21" fmla="*/ 22 h 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67"/>
                <a:gd name="T35" fmla="*/ 63 w 63"/>
                <a:gd name="T36" fmla="*/ 67 h 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67">
                  <a:moveTo>
                    <a:pt x="44" y="67"/>
                  </a:moveTo>
                  <a:lnTo>
                    <a:pt x="63" y="0"/>
                  </a:lnTo>
                  <a:lnTo>
                    <a:pt x="0" y="15"/>
                  </a:lnTo>
                  <a:lnTo>
                    <a:pt x="6" y="20"/>
                  </a:lnTo>
                  <a:lnTo>
                    <a:pt x="12" y="27"/>
                  </a:lnTo>
                  <a:lnTo>
                    <a:pt x="18" y="34"/>
                  </a:lnTo>
                  <a:lnTo>
                    <a:pt x="24" y="39"/>
                  </a:lnTo>
                  <a:lnTo>
                    <a:pt x="30" y="46"/>
                  </a:lnTo>
                  <a:lnTo>
                    <a:pt x="34" y="53"/>
                  </a:lnTo>
                  <a:lnTo>
                    <a:pt x="40" y="61"/>
                  </a:lnTo>
                  <a:lnTo>
                    <a:pt x="44" y="67"/>
                  </a:lnTo>
                  <a:close/>
                </a:path>
              </a:pathLst>
            </a:custGeom>
            <a:solidFill>
              <a:srgbClr val="FFFFFF"/>
            </a:solidFill>
            <a:ln w="9525">
              <a:noFill/>
              <a:round/>
              <a:headEnd/>
              <a:tailEnd/>
            </a:ln>
          </p:spPr>
          <p:txBody>
            <a:bodyPr/>
            <a:lstStyle/>
            <a:p>
              <a:endParaRPr lang="en-US"/>
            </a:p>
          </p:txBody>
        </p:sp>
        <p:sp>
          <p:nvSpPr>
            <p:cNvPr id="42077" name="Freeform 91"/>
            <p:cNvSpPr>
              <a:spLocks/>
            </p:cNvSpPr>
            <p:nvPr/>
          </p:nvSpPr>
          <p:spPr bwMode="auto">
            <a:xfrm>
              <a:off x="4134" y="2408"/>
              <a:ext cx="21" cy="22"/>
            </a:xfrm>
            <a:custGeom>
              <a:avLst/>
              <a:gdLst>
                <a:gd name="T0" fmla="*/ 6 w 65"/>
                <a:gd name="T1" fmla="*/ 22 h 65"/>
                <a:gd name="T2" fmla="*/ 21 w 65"/>
                <a:gd name="T3" fmla="*/ 7 h 65"/>
                <a:gd name="T4" fmla="*/ 0 w 65"/>
                <a:gd name="T5" fmla="*/ 0 h 65"/>
                <a:gd name="T6" fmla="*/ 2 w 65"/>
                <a:gd name="T7" fmla="*/ 5 h 65"/>
                <a:gd name="T8" fmla="*/ 4 w 65"/>
                <a:gd name="T9" fmla="*/ 11 h 65"/>
                <a:gd name="T10" fmla="*/ 5 w 65"/>
                <a:gd name="T11" fmla="*/ 17 h 65"/>
                <a:gd name="T12" fmla="*/ 6 w 65"/>
                <a:gd name="T13" fmla="*/ 22 h 65"/>
                <a:gd name="T14" fmla="*/ 0 60000 65536"/>
                <a:gd name="T15" fmla="*/ 0 60000 65536"/>
                <a:gd name="T16" fmla="*/ 0 60000 65536"/>
                <a:gd name="T17" fmla="*/ 0 60000 65536"/>
                <a:gd name="T18" fmla="*/ 0 60000 65536"/>
                <a:gd name="T19" fmla="*/ 0 60000 65536"/>
                <a:gd name="T20" fmla="*/ 0 60000 65536"/>
                <a:gd name="T21" fmla="*/ 0 w 65"/>
                <a:gd name="T22" fmla="*/ 0 h 65"/>
                <a:gd name="T23" fmla="*/ 65 w 65"/>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65">
                  <a:moveTo>
                    <a:pt x="20" y="65"/>
                  </a:moveTo>
                  <a:lnTo>
                    <a:pt x="65" y="20"/>
                  </a:lnTo>
                  <a:lnTo>
                    <a:pt x="0" y="0"/>
                  </a:lnTo>
                  <a:lnTo>
                    <a:pt x="7" y="15"/>
                  </a:lnTo>
                  <a:lnTo>
                    <a:pt x="12" y="32"/>
                  </a:lnTo>
                  <a:lnTo>
                    <a:pt x="17" y="49"/>
                  </a:lnTo>
                  <a:lnTo>
                    <a:pt x="20" y="65"/>
                  </a:lnTo>
                  <a:close/>
                </a:path>
              </a:pathLst>
            </a:custGeom>
            <a:solidFill>
              <a:srgbClr val="FFFFFF"/>
            </a:solidFill>
            <a:ln w="9525">
              <a:noFill/>
              <a:round/>
              <a:headEnd/>
              <a:tailEnd/>
            </a:ln>
          </p:spPr>
          <p:txBody>
            <a:bodyPr/>
            <a:lstStyle/>
            <a:p>
              <a:endParaRPr lang="en-US"/>
            </a:p>
          </p:txBody>
        </p:sp>
        <p:sp>
          <p:nvSpPr>
            <p:cNvPr id="42078" name="Freeform 92"/>
            <p:cNvSpPr>
              <a:spLocks/>
            </p:cNvSpPr>
            <p:nvPr/>
          </p:nvSpPr>
          <p:spPr bwMode="auto">
            <a:xfrm>
              <a:off x="4081" y="2334"/>
              <a:ext cx="16" cy="21"/>
            </a:xfrm>
            <a:custGeom>
              <a:avLst/>
              <a:gdLst>
                <a:gd name="T0" fmla="*/ 16 w 48"/>
                <a:gd name="T1" fmla="*/ 21 h 63"/>
                <a:gd name="T2" fmla="*/ 16 w 48"/>
                <a:gd name="T3" fmla="*/ 0 h 63"/>
                <a:gd name="T4" fmla="*/ 0 w 48"/>
                <a:gd name="T5" fmla="*/ 8 h 63"/>
                <a:gd name="T6" fmla="*/ 2 w 48"/>
                <a:gd name="T7" fmla="*/ 9 h 63"/>
                <a:gd name="T8" fmla="*/ 4 w 48"/>
                <a:gd name="T9" fmla="*/ 11 h 63"/>
                <a:gd name="T10" fmla="*/ 6 w 48"/>
                <a:gd name="T11" fmla="*/ 12 h 63"/>
                <a:gd name="T12" fmla="*/ 8 w 48"/>
                <a:gd name="T13" fmla="*/ 14 h 63"/>
                <a:gd name="T14" fmla="*/ 10 w 48"/>
                <a:gd name="T15" fmla="*/ 16 h 63"/>
                <a:gd name="T16" fmla="*/ 12 w 48"/>
                <a:gd name="T17" fmla="*/ 18 h 63"/>
                <a:gd name="T18" fmla="*/ 14 w 48"/>
                <a:gd name="T19" fmla="*/ 19 h 63"/>
                <a:gd name="T20" fmla="*/ 16 w 48"/>
                <a:gd name="T21" fmla="*/ 2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63"/>
                <a:gd name="T35" fmla="*/ 48 w 48"/>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63">
                  <a:moveTo>
                    <a:pt x="47" y="63"/>
                  </a:moveTo>
                  <a:lnTo>
                    <a:pt x="48" y="0"/>
                  </a:lnTo>
                  <a:lnTo>
                    <a:pt x="0" y="24"/>
                  </a:lnTo>
                  <a:lnTo>
                    <a:pt x="5" y="28"/>
                  </a:lnTo>
                  <a:lnTo>
                    <a:pt x="12" y="33"/>
                  </a:lnTo>
                  <a:lnTo>
                    <a:pt x="18" y="37"/>
                  </a:lnTo>
                  <a:lnTo>
                    <a:pt x="23" y="43"/>
                  </a:lnTo>
                  <a:lnTo>
                    <a:pt x="29" y="48"/>
                  </a:lnTo>
                  <a:lnTo>
                    <a:pt x="36" y="53"/>
                  </a:lnTo>
                  <a:lnTo>
                    <a:pt x="41" y="58"/>
                  </a:lnTo>
                  <a:lnTo>
                    <a:pt x="47" y="63"/>
                  </a:lnTo>
                  <a:close/>
                </a:path>
              </a:pathLst>
            </a:custGeom>
            <a:solidFill>
              <a:srgbClr val="FFFFFF"/>
            </a:solidFill>
            <a:ln w="9525">
              <a:noFill/>
              <a:round/>
              <a:headEnd/>
              <a:tailEnd/>
            </a:ln>
          </p:spPr>
          <p:txBody>
            <a:bodyPr/>
            <a:lstStyle/>
            <a:p>
              <a:endParaRPr lang="en-US"/>
            </a:p>
          </p:txBody>
        </p:sp>
        <p:sp>
          <p:nvSpPr>
            <p:cNvPr id="42079" name="Freeform 93"/>
            <p:cNvSpPr>
              <a:spLocks/>
            </p:cNvSpPr>
            <p:nvPr/>
          </p:nvSpPr>
          <p:spPr bwMode="auto">
            <a:xfrm>
              <a:off x="4119" y="2382"/>
              <a:ext cx="24" cy="21"/>
            </a:xfrm>
            <a:custGeom>
              <a:avLst/>
              <a:gdLst>
                <a:gd name="T0" fmla="*/ 12 w 70"/>
                <a:gd name="T1" fmla="*/ 21 h 63"/>
                <a:gd name="T2" fmla="*/ 24 w 70"/>
                <a:gd name="T3" fmla="*/ 1 h 63"/>
                <a:gd name="T4" fmla="*/ 0 w 70"/>
                <a:gd name="T5" fmla="*/ 0 h 63"/>
                <a:gd name="T6" fmla="*/ 2 w 70"/>
                <a:gd name="T7" fmla="*/ 3 h 63"/>
                <a:gd name="T8" fmla="*/ 3 w 70"/>
                <a:gd name="T9" fmla="*/ 5 h 63"/>
                <a:gd name="T10" fmla="*/ 5 w 70"/>
                <a:gd name="T11" fmla="*/ 8 h 63"/>
                <a:gd name="T12" fmla="*/ 7 w 70"/>
                <a:gd name="T13" fmla="*/ 10 h 63"/>
                <a:gd name="T14" fmla="*/ 8 w 70"/>
                <a:gd name="T15" fmla="*/ 13 h 63"/>
                <a:gd name="T16" fmla="*/ 9 w 70"/>
                <a:gd name="T17" fmla="*/ 16 h 63"/>
                <a:gd name="T18" fmla="*/ 11 w 70"/>
                <a:gd name="T19" fmla="*/ 18 h 63"/>
                <a:gd name="T20" fmla="*/ 12 w 70"/>
                <a:gd name="T21" fmla="*/ 21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63"/>
                <a:gd name="T35" fmla="*/ 70 w 70"/>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63">
                  <a:moveTo>
                    <a:pt x="35" y="63"/>
                  </a:moveTo>
                  <a:lnTo>
                    <a:pt x="70" y="2"/>
                  </a:lnTo>
                  <a:lnTo>
                    <a:pt x="0" y="0"/>
                  </a:lnTo>
                  <a:lnTo>
                    <a:pt x="5" y="8"/>
                  </a:lnTo>
                  <a:lnTo>
                    <a:pt x="10" y="16"/>
                  </a:lnTo>
                  <a:lnTo>
                    <a:pt x="15" y="23"/>
                  </a:lnTo>
                  <a:lnTo>
                    <a:pt x="19" y="31"/>
                  </a:lnTo>
                  <a:lnTo>
                    <a:pt x="23" y="39"/>
                  </a:lnTo>
                  <a:lnTo>
                    <a:pt x="27" y="47"/>
                  </a:lnTo>
                  <a:lnTo>
                    <a:pt x="32" y="55"/>
                  </a:lnTo>
                  <a:lnTo>
                    <a:pt x="35" y="63"/>
                  </a:lnTo>
                  <a:close/>
                </a:path>
              </a:pathLst>
            </a:custGeom>
            <a:solidFill>
              <a:srgbClr val="FFFFFF"/>
            </a:solidFill>
            <a:ln w="9525">
              <a:noFill/>
              <a:round/>
              <a:headEnd/>
              <a:tailEnd/>
            </a:ln>
          </p:spPr>
          <p:txBody>
            <a:bodyPr/>
            <a:lstStyle/>
            <a:p>
              <a:endParaRPr lang="en-US"/>
            </a:p>
          </p:txBody>
        </p:sp>
        <p:sp>
          <p:nvSpPr>
            <p:cNvPr id="42080" name="Freeform 94"/>
            <p:cNvSpPr>
              <a:spLocks/>
            </p:cNvSpPr>
            <p:nvPr/>
          </p:nvSpPr>
          <p:spPr bwMode="auto">
            <a:xfrm>
              <a:off x="4141" y="2436"/>
              <a:ext cx="18" cy="20"/>
            </a:xfrm>
            <a:custGeom>
              <a:avLst/>
              <a:gdLst>
                <a:gd name="T0" fmla="*/ 2 w 54"/>
                <a:gd name="T1" fmla="*/ 20 h 61"/>
                <a:gd name="T2" fmla="*/ 18 w 54"/>
                <a:gd name="T3" fmla="*/ 10 h 61"/>
                <a:gd name="T4" fmla="*/ 0 w 54"/>
                <a:gd name="T5" fmla="*/ 0 h 61"/>
                <a:gd name="T6" fmla="*/ 1 w 54"/>
                <a:gd name="T7" fmla="*/ 5 h 61"/>
                <a:gd name="T8" fmla="*/ 1 w 54"/>
                <a:gd name="T9" fmla="*/ 10 h 61"/>
                <a:gd name="T10" fmla="*/ 2 w 54"/>
                <a:gd name="T11" fmla="*/ 15 h 61"/>
                <a:gd name="T12" fmla="*/ 2 w 54"/>
                <a:gd name="T13" fmla="*/ 20 h 61"/>
                <a:gd name="T14" fmla="*/ 0 60000 65536"/>
                <a:gd name="T15" fmla="*/ 0 60000 65536"/>
                <a:gd name="T16" fmla="*/ 0 60000 65536"/>
                <a:gd name="T17" fmla="*/ 0 60000 65536"/>
                <a:gd name="T18" fmla="*/ 0 60000 65536"/>
                <a:gd name="T19" fmla="*/ 0 60000 65536"/>
                <a:gd name="T20" fmla="*/ 0 60000 65536"/>
                <a:gd name="T21" fmla="*/ 0 w 54"/>
                <a:gd name="T22" fmla="*/ 0 h 61"/>
                <a:gd name="T23" fmla="*/ 54 w 54"/>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61">
                  <a:moveTo>
                    <a:pt x="5" y="61"/>
                  </a:moveTo>
                  <a:lnTo>
                    <a:pt x="54" y="32"/>
                  </a:lnTo>
                  <a:lnTo>
                    <a:pt x="0" y="0"/>
                  </a:lnTo>
                  <a:lnTo>
                    <a:pt x="3" y="15"/>
                  </a:lnTo>
                  <a:lnTo>
                    <a:pt x="4" y="30"/>
                  </a:lnTo>
                  <a:lnTo>
                    <a:pt x="5" y="46"/>
                  </a:lnTo>
                  <a:lnTo>
                    <a:pt x="5" y="61"/>
                  </a:lnTo>
                  <a:close/>
                </a:path>
              </a:pathLst>
            </a:custGeom>
            <a:solidFill>
              <a:srgbClr val="FFFFFF"/>
            </a:solidFill>
            <a:ln w="9525">
              <a:noFill/>
              <a:round/>
              <a:headEnd/>
              <a:tailEnd/>
            </a:ln>
          </p:spPr>
          <p:txBody>
            <a:bodyPr/>
            <a:lstStyle/>
            <a:p>
              <a:endParaRPr lang="en-US"/>
            </a:p>
          </p:txBody>
        </p:sp>
        <p:sp>
          <p:nvSpPr>
            <p:cNvPr id="42081" name="Rectangle 95"/>
            <p:cNvSpPr>
              <a:spLocks noChangeArrowheads="1"/>
            </p:cNvSpPr>
            <p:nvPr/>
          </p:nvSpPr>
          <p:spPr bwMode="auto">
            <a:xfrm>
              <a:off x="3820" y="2904"/>
              <a:ext cx="14" cy="21"/>
            </a:xfrm>
            <a:prstGeom prst="rect">
              <a:avLst/>
            </a:prstGeom>
            <a:solidFill>
              <a:srgbClr val="49548E"/>
            </a:solidFill>
            <a:ln w="9525">
              <a:noFill/>
              <a:miter lim="800000"/>
              <a:headEnd/>
              <a:tailEnd/>
            </a:ln>
          </p:spPr>
          <p:txBody>
            <a:bodyPr/>
            <a:lstStyle/>
            <a:p>
              <a:endParaRPr lang="en-US"/>
            </a:p>
          </p:txBody>
        </p:sp>
        <p:sp>
          <p:nvSpPr>
            <p:cNvPr id="42082" name="Rectangle 96"/>
            <p:cNvSpPr>
              <a:spLocks noChangeArrowheads="1"/>
            </p:cNvSpPr>
            <p:nvPr/>
          </p:nvSpPr>
          <p:spPr bwMode="auto">
            <a:xfrm>
              <a:off x="3880" y="2824"/>
              <a:ext cx="14" cy="21"/>
            </a:xfrm>
            <a:prstGeom prst="rect">
              <a:avLst/>
            </a:prstGeom>
            <a:solidFill>
              <a:srgbClr val="49548E"/>
            </a:solidFill>
            <a:ln w="9525">
              <a:noFill/>
              <a:miter lim="800000"/>
              <a:headEnd/>
              <a:tailEnd/>
            </a:ln>
          </p:spPr>
          <p:txBody>
            <a:bodyPr/>
            <a:lstStyle/>
            <a:p>
              <a:endParaRPr lang="en-US"/>
            </a:p>
          </p:txBody>
        </p:sp>
        <p:sp>
          <p:nvSpPr>
            <p:cNvPr id="42083" name="Rectangle 97"/>
            <p:cNvSpPr>
              <a:spLocks noChangeArrowheads="1"/>
            </p:cNvSpPr>
            <p:nvPr/>
          </p:nvSpPr>
          <p:spPr bwMode="auto">
            <a:xfrm>
              <a:off x="3950" y="2888"/>
              <a:ext cx="14" cy="22"/>
            </a:xfrm>
            <a:prstGeom prst="rect">
              <a:avLst/>
            </a:prstGeom>
            <a:solidFill>
              <a:srgbClr val="49548E"/>
            </a:solidFill>
            <a:ln w="9525">
              <a:noFill/>
              <a:miter lim="800000"/>
              <a:headEnd/>
              <a:tailEnd/>
            </a:ln>
          </p:spPr>
          <p:txBody>
            <a:bodyPr/>
            <a:lstStyle/>
            <a:p>
              <a:endParaRPr lang="en-US"/>
            </a:p>
          </p:txBody>
        </p:sp>
        <p:sp>
          <p:nvSpPr>
            <p:cNvPr id="42084" name="Rectangle 98"/>
            <p:cNvSpPr>
              <a:spLocks noChangeArrowheads="1"/>
            </p:cNvSpPr>
            <p:nvPr/>
          </p:nvSpPr>
          <p:spPr bwMode="auto">
            <a:xfrm>
              <a:off x="4001" y="2824"/>
              <a:ext cx="14" cy="22"/>
            </a:xfrm>
            <a:prstGeom prst="rect">
              <a:avLst/>
            </a:prstGeom>
            <a:solidFill>
              <a:srgbClr val="49548E"/>
            </a:solidFill>
            <a:ln w="9525">
              <a:noFill/>
              <a:miter lim="800000"/>
              <a:headEnd/>
              <a:tailEnd/>
            </a:ln>
          </p:spPr>
          <p:txBody>
            <a:bodyPr/>
            <a:lstStyle/>
            <a:p>
              <a:endParaRPr lang="en-US"/>
            </a:p>
          </p:txBody>
        </p:sp>
        <p:sp>
          <p:nvSpPr>
            <p:cNvPr id="42085" name="Rectangle 99"/>
            <p:cNvSpPr>
              <a:spLocks noChangeArrowheads="1"/>
            </p:cNvSpPr>
            <p:nvPr/>
          </p:nvSpPr>
          <p:spPr bwMode="auto">
            <a:xfrm>
              <a:off x="4068" y="2887"/>
              <a:ext cx="14" cy="21"/>
            </a:xfrm>
            <a:prstGeom prst="rect">
              <a:avLst/>
            </a:prstGeom>
            <a:solidFill>
              <a:srgbClr val="49548E"/>
            </a:solidFill>
            <a:ln w="9525">
              <a:noFill/>
              <a:miter lim="800000"/>
              <a:headEnd/>
              <a:tailEnd/>
            </a:ln>
          </p:spPr>
          <p:txBody>
            <a:bodyPr/>
            <a:lstStyle/>
            <a:p>
              <a:endParaRPr lang="en-US"/>
            </a:p>
          </p:txBody>
        </p:sp>
        <p:sp>
          <p:nvSpPr>
            <p:cNvPr id="42086" name="Rectangle 100"/>
            <p:cNvSpPr>
              <a:spLocks noChangeArrowheads="1"/>
            </p:cNvSpPr>
            <p:nvPr/>
          </p:nvSpPr>
          <p:spPr bwMode="auto">
            <a:xfrm>
              <a:off x="4149" y="2859"/>
              <a:ext cx="14" cy="21"/>
            </a:xfrm>
            <a:prstGeom prst="rect">
              <a:avLst/>
            </a:prstGeom>
            <a:solidFill>
              <a:srgbClr val="49548E"/>
            </a:solidFill>
            <a:ln w="9525">
              <a:noFill/>
              <a:miter lim="800000"/>
              <a:headEnd/>
              <a:tailEnd/>
            </a:ln>
          </p:spPr>
          <p:txBody>
            <a:bodyPr/>
            <a:lstStyle/>
            <a:p>
              <a:endParaRPr lang="en-US"/>
            </a:p>
          </p:txBody>
        </p:sp>
        <p:sp>
          <p:nvSpPr>
            <p:cNvPr id="42087" name="Freeform 101"/>
            <p:cNvSpPr>
              <a:spLocks/>
            </p:cNvSpPr>
            <p:nvPr/>
          </p:nvSpPr>
          <p:spPr bwMode="auto">
            <a:xfrm>
              <a:off x="3873" y="2480"/>
              <a:ext cx="14" cy="15"/>
            </a:xfrm>
            <a:custGeom>
              <a:avLst/>
              <a:gdLst>
                <a:gd name="T0" fmla="*/ 1 w 42"/>
                <a:gd name="T1" fmla="*/ 5 h 44"/>
                <a:gd name="T2" fmla="*/ 2 w 42"/>
                <a:gd name="T3" fmla="*/ 2 h 44"/>
                <a:gd name="T4" fmla="*/ 5 w 42"/>
                <a:gd name="T5" fmla="*/ 1 h 44"/>
                <a:gd name="T6" fmla="*/ 7 w 42"/>
                <a:gd name="T7" fmla="*/ 0 h 44"/>
                <a:gd name="T8" fmla="*/ 10 w 42"/>
                <a:gd name="T9" fmla="*/ 1 h 44"/>
                <a:gd name="T10" fmla="*/ 12 w 42"/>
                <a:gd name="T11" fmla="*/ 3 h 44"/>
                <a:gd name="T12" fmla="*/ 14 w 42"/>
                <a:gd name="T13" fmla="*/ 5 h 44"/>
                <a:gd name="T14" fmla="*/ 14 w 42"/>
                <a:gd name="T15" fmla="*/ 8 h 44"/>
                <a:gd name="T16" fmla="*/ 13 w 42"/>
                <a:gd name="T17" fmla="*/ 11 h 44"/>
                <a:gd name="T18" fmla="*/ 12 w 42"/>
                <a:gd name="T19" fmla="*/ 13 h 44"/>
                <a:gd name="T20" fmla="*/ 9 w 42"/>
                <a:gd name="T21" fmla="*/ 14 h 44"/>
                <a:gd name="T22" fmla="*/ 7 w 42"/>
                <a:gd name="T23" fmla="*/ 15 h 44"/>
                <a:gd name="T24" fmla="*/ 4 w 42"/>
                <a:gd name="T25" fmla="*/ 14 h 44"/>
                <a:gd name="T26" fmla="*/ 2 w 42"/>
                <a:gd name="T27" fmla="*/ 12 h 44"/>
                <a:gd name="T28" fmla="*/ 0 w 42"/>
                <a:gd name="T29" fmla="*/ 10 h 44"/>
                <a:gd name="T30" fmla="*/ 0 w 42"/>
                <a:gd name="T31" fmla="*/ 7 h 44"/>
                <a:gd name="T32" fmla="*/ 1 w 42"/>
                <a:gd name="T33" fmla="*/ 5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2" y="14"/>
                  </a:moveTo>
                  <a:lnTo>
                    <a:pt x="7" y="7"/>
                  </a:lnTo>
                  <a:lnTo>
                    <a:pt x="14" y="2"/>
                  </a:lnTo>
                  <a:lnTo>
                    <a:pt x="22" y="0"/>
                  </a:lnTo>
                  <a:lnTo>
                    <a:pt x="30" y="2"/>
                  </a:lnTo>
                  <a:lnTo>
                    <a:pt x="37" y="8"/>
                  </a:lnTo>
                  <a:lnTo>
                    <a:pt x="41" y="15"/>
                  </a:lnTo>
                  <a:lnTo>
                    <a:pt x="42" y="23"/>
                  </a:lnTo>
                  <a:lnTo>
                    <a:pt x="40" y="32"/>
                  </a:lnTo>
                  <a:lnTo>
                    <a:pt x="36" y="38"/>
                  </a:lnTo>
                  <a:lnTo>
                    <a:pt x="28" y="42"/>
                  </a:lnTo>
                  <a:lnTo>
                    <a:pt x="20" y="44"/>
                  </a:lnTo>
                  <a:lnTo>
                    <a:pt x="12" y="42"/>
                  </a:lnTo>
                  <a:lnTo>
                    <a:pt x="5" y="36"/>
                  </a:lnTo>
                  <a:lnTo>
                    <a:pt x="1" y="29"/>
                  </a:lnTo>
                  <a:lnTo>
                    <a:pt x="0" y="21"/>
                  </a:lnTo>
                  <a:lnTo>
                    <a:pt x="2" y="14"/>
                  </a:lnTo>
                  <a:close/>
                </a:path>
              </a:pathLst>
            </a:custGeom>
            <a:solidFill>
              <a:srgbClr val="FF0000"/>
            </a:solidFill>
            <a:ln w="9525">
              <a:noFill/>
              <a:round/>
              <a:headEnd/>
              <a:tailEnd/>
            </a:ln>
          </p:spPr>
          <p:txBody>
            <a:bodyPr/>
            <a:lstStyle/>
            <a:p>
              <a:endParaRPr lang="en-US"/>
            </a:p>
          </p:txBody>
        </p:sp>
        <p:sp>
          <p:nvSpPr>
            <p:cNvPr id="42088" name="Freeform 102"/>
            <p:cNvSpPr>
              <a:spLocks/>
            </p:cNvSpPr>
            <p:nvPr/>
          </p:nvSpPr>
          <p:spPr bwMode="auto">
            <a:xfrm>
              <a:off x="3879" y="2452"/>
              <a:ext cx="14" cy="14"/>
            </a:xfrm>
            <a:custGeom>
              <a:avLst/>
              <a:gdLst>
                <a:gd name="T0" fmla="*/ 0 w 42"/>
                <a:gd name="T1" fmla="*/ 9 h 43"/>
                <a:gd name="T2" fmla="*/ 0 w 42"/>
                <a:gd name="T3" fmla="*/ 6 h 43"/>
                <a:gd name="T4" fmla="*/ 1 w 42"/>
                <a:gd name="T5" fmla="*/ 4 h 43"/>
                <a:gd name="T6" fmla="*/ 2 w 42"/>
                <a:gd name="T7" fmla="*/ 1 h 43"/>
                <a:gd name="T8" fmla="*/ 5 w 42"/>
                <a:gd name="T9" fmla="*/ 0 h 43"/>
                <a:gd name="T10" fmla="*/ 8 w 42"/>
                <a:gd name="T11" fmla="*/ 0 h 43"/>
                <a:gd name="T12" fmla="*/ 10 w 42"/>
                <a:gd name="T13" fmla="*/ 1 h 43"/>
                <a:gd name="T14" fmla="*/ 12 w 42"/>
                <a:gd name="T15" fmla="*/ 2 h 43"/>
                <a:gd name="T16" fmla="*/ 14 w 42"/>
                <a:gd name="T17" fmla="*/ 5 h 43"/>
                <a:gd name="T18" fmla="*/ 14 w 42"/>
                <a:gd name="T19" fmla="*/ 7 h 43"/>
                <a:gd name="T20" fmla="*/ 13 w 42"/>
                <a:gd name="T21" fmla="*/ 10 h 43"/>
                <a:gd name="T22" fmla="*/ 11 w 42"/>
                <a:gd name="T23" fmla="*/ 12 h 43"/>
                <a:gd name="T24" fmla="*/ 9 w 42"/>
                <a:gd name="T25" fmla="*/ 13 h 43"/>
                <a:gd name="T26" fmla="*/ 6 w 42"/>
                <a:gd name="T27" fmla="*/ 14 h 43"/>
                <a:gd name="T28" fmla="*/ 4 w 42"/>
                <a:gd name="T29" fmla="*/ 13 h 43"/>
                <a:gd name="T30" fmla="*/ 1 w 42"/>
                <a:gd name="T31" fmla="*/ 11 h 43"/>
                <a:gd name="T32" fmla="*/ 0 w 42"/>
                <a:gd name="T33" fmla="*/ 9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3"/>
                <a:gd name="T53" fmla="*/ 42 w 42"/>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3">
                  <a:moveTo>
                    <a:pt x="1" y="27"/>
                  </a:moveTo>
                  <a:lnTo>
                    <a:pt x="0" y="19"/>
                  </a:lnTo>
                  <a:lnTo>
                    <a:pt x="2" y="11"/>
                  </a:lnTo>
                  <a:lnTo>
                    <a:pt x="6" y="4"/>
                  </a:lnTo>
                  <a:lnTo>
                    <a:pt x="14" y="1"/>
                  </a:lnTo>
                  <a:lnTo>
                    <a:pt x="23" y="0"/>
                  </a:lnTo>
                  <a:lnTo>
                    <a:pt x="31" y="2"/>
                  </a:lnTo>
                  <a:lnTo>
                    <a:pt x="37" y="7"/>
                  </a:lnTo>
                  <a:lnTo>
                    <a:pt x="41" y="15"/>
                  </a:lnTo>
                  <a:lnTo>
                    <a:pt x="42" y="23"/>
                  </a:lnTo>
                  <a:lnTo>
                    <a:pt x="39" y="31"/>
                  </a:lnTo>
                  <a:lnTo>
                    <a:pt x="34" y="37"/>
                  </a:lnTo>
                  <a:lnTo>
                    <a:pt x="26" y="41"/>
                  </a:lnTo>
                  <a:lnTo>
                    <a:pt x="19" y="43"/>
                  </a:lnTo>
                  <a:lnTo>
                    <a:pt x="11" y="39"/>
                  </a:lnTo>
                  <a:lnTo>
                    <a:pt x="4" y="35"/>
                  </a:lnTo>
                  <a:lnTo>
                    <a:pt x="1" y="27"/>
                  </a:lnTo>
                  <a:close/>
                </a:path>
              </a:pathLst>
            </a:custGeom>
            <a:solidFill>
              <a:srgbClr val="FF0000"/>
            </a:solidFill>
            <a:ln w="9525">
              <a:noFill/>
              <a:round/>
              <a:headEnd/>
              <a:tailEnd/>
            </a:ln>
          </p:spPr>
          <p:txBody>
            <a:bodyPr/>
            <a:lstStyle/>
            <a:p>
              <a:endParaRPr lang="en-US"/>
            </a:p>
          </p:txBody>
        </p:sp>
        <p:sp>
          <p:nvSpPr>
            <p:cNvPr id="42089" name="Freeform 103"/>
            <p:cNvSpPr>
              <a:spLocks/>
            </p:cNvSpPr>
            <p:nvPr/>
          </p:nvSpPr>
          <p:spPr bwMode="auto">
            <a:xfrm>
              <a:off x="3862" y="2429"/>
              <a:ext cx="14" cy="14"/>
            </a:xfrm>
            <a:custGeom>
              <a:avLst/>
              <a:gdLst>
                <a:gd name="T0" fmla="*/ 2 w 43"/>
                <a:gd name="T1" fmla="*/ 12 h 43"/>
                <a:gd name="T2" fmla="*/ 0 w 43"/>
                <a:gd name="T3" fmla="*/ 9 h 43"/>
                <a:gd name="T4" fmla="*/ 0 w 43"/>
                <a:gd name="T5" fmla="*/ 7 h 43"/>
                <a:gd name="T6" fmla="*/ 0 w 43"/>
                <a:gd name="T7" fmla="*/ 4 h 43"/>
                <a:gd name="T8" fmla="*/ 2 w 43"/>
                <a:gd name="T9" fmla="*/ 2 h 43"/>
                <a:gd name="T10" fmla="*/ 4 w 43"/>
                <a:gd name="T11" fmla="*/ 0 h 43"/>
                <a:gd name="T12" fmla="*/ 7 w 43"/>
                <a:gd name="T13" fmla="*/ 0 h 43"/>
                <a:gd name="T14" fmla="*/ 9 w 43"/>
                <a:gd name="T15" fmla="*/ 0 h 43"/>
                <a:gd name="T16" fmla="*/ 12 w 43"/>
                <a:gd name="T17" fmla="*/ 2 h 43"/>
                <a:gd name="T18" fmla="*/ 14 w 43"/>
                <a:gd name="T19" fmla="*/ 5 h 43"/>
                <a:gd name="T20" fmla="*/ 14 w 43"/>
                <a:gd name="T21" fmla="*/ 7 h 43"/>
                <a:gd name="T22" fmla="*/ 14 w 43"/>
                <a:gd name="T23" fmla="*/ 9 h 43"/>
                <a:gd name="T24" fmla="*/ 12 w 43"/>
                <a:gd name="T25" fmla="*/ 12 h 43"/>
                <a:gd name="T26" fmla="*/ 9 w 43"/>
                <a:gd name="T27" fmla="*/ 13 h 43"/>
                <a:gd name="T28" fmla="*/ 7 w 43"/>
                <a:gd name="T29" fmla="*/ 14 h 43"/>
                <a:gd name="T30" fmla="*/ 4 w 43"/>
                <a:gd name="T31" fmla="*/ 13 h 43"/>
                <a:gd name="T32" fmla="*/ 2 w 43"/>
                <a:gd name="T33" fmla="*/ 12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3"/>
                <a:gd name="T53" fmla="*/ 43 w 43"/>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3">
                  <a:moveTo>
                    <a:pt x="6" y="36"/>
                  </a:moveTo>
                  <a:lnTo>
                    <a:pt x="1" y="28"/>
                  </a:lnTo>
                  <a:lnTo>
                    <a:pt x="0" y="21"/>
                  </a:lnTo>
                  <a:lnTo>
                    <a:pt x="1" y="13"/>
                  </a:lnTo>
                  <a:lnTo>
                    <a:pt x="6" y="6"/>
                  </a:lnTo>
                  <a:lnTo>
                    <a:pt x="13" y="1"/>
                  </a:lnTo>
                  <a:lnTo>
                    <a:pt x="21" y="0"/>
                  </a:lnTo>
                  <a:lnTo>
                    <a:pt x="29" y="1"/>
                  </a:lnTo>
                  <a:lnTo>
                    <a:pt x="36" y="6"/>
                  </a:lnTo>
                  <a:lnTo>
                    <a:pt x="42" y="14"/>
                  </a:lnTo>
                  <a:lnTo>
                    <a:pt x="43" y="22"/>
                  </a:lnTo>
                  <a:lnTo>
                    <a:pt x="42" y="29"/>
                  </a:lnTo>
                  <a:lnTo>
                    <a:pt x="36" y="36"/>
                  </a:lnTo>
                  <a:lnTo>
                    <a:pt x="29" y="41"/>
                  </a:lnTo>
                  <a:lnTo>
                    <a:pt x="21" y="43"/>
                  </a:lnTo>
                  <a:lnTo>
                    <a:pt x="12" y="41"/>
                  </a:lnTo>
                  <a:lnTo>
                    <a:pt x="6" y="36"/>
                  </a:lnTo>
                  <a:close/>
                </a:path>
              </a:pathLst>
            </a:custGeom>
            <a:solidFill>
              <a:srgbClr val="FF0000"/>
            </a:solidFill>
            <a:ln w="9525">
              <a:noFill/>
              <a:round/>
              <a:headEnd/>
              <a:tailEnd/>
            </a:ln>
          </p:spPr>
          <p:txBody>
            <a:bodyPr/>
            <a:lstStyle/>
            <a:p>
              <a:endParaRPr lang="en-US"/>
            </a:p>
          </p:txBody>
        </p:sp>
        <p:sp>
          <p:nvSpPr>
            <p:cNvPr id="42090" name="Freeform 104"/>
            <p:cNvSpPr>
              <a:spLocks/>
            </p:cNvSpPr>
            <p:nvPr/>
          </p:nvSpPr>
          <p:spPr bwMode="auto">
            <a:xfrm>
              <a:off x="3843" y="2405"/>
              <a:ext cx="15" cy="15"/>
            </a:xfrm>
            <a:custGeom>
              <a:avLst/>
              <a:gdLst>
                <a:gd name="T0" fmla="*/ 1 w 43"/>
                <a:gd name="T1" fmla="*/ 11 h 43"/>
                <a:gd name="T2" fmla="*/ 0 w 43"/>
                <a:gd name="T3" fmla="*/ 8 h 43"/>
                <a:gd name="T4" fmla="*/ 0 w 43"/>
                <a:gd name="T5" fmla="*/ 5 h 43"/>
                <a:gd name="T6" fmla="*/ 1 w 43"/>
                <a:gd name="T7" fmla="*/ 2 h 43"/>
                <a:gd name="T8" fmla="*/ 4 w 43"/>
                <a:gd name="T9" fmla="*/ 1 h 43"/>
                <a:gd name="T10" fmla="*/ 7 w 43"/>
                <a:gd name="T11" fmla="*/ 0 h 43"/>
                <a:gd name="T12" fmla="*/ 10 w 43"/>
                <a:gd name="T13" fmla="*/ 1 h 43"/>
                <a:gd name="T14" fmla="*/ 12 w 43"/>
                <a:gd name="T15" fmla="*/ 2 h 43"/>
                <a:gd name="T16" fmla="*/ 14 w 43"/>
                <a:gd name="T17" fmla="*/ 4 h 43"/>
                <a:gd name="T18" fmla="*/ 15 w 43"/>
                <a:gd name="T19" fmla="*/ 7 h 43"/>
                <a:gd name="T20" fmla="*/ 14 w 43"/>
                <a:gd name="T21" fmla="*/ 10 h 43"/>
                <a:gd name="T22" fmla="*/ 13 w 43"/>
                <a:gd name="T23" fmla="*/ 12 h 43"/>
                <a:gd name="T24" fmla="*/ 10 w 43"/>
                <a:gd name="T25" fmla="*/ 14 h 43"/>
                <a:gd name="T26" fmla="*/ 7 w 43"/>
                <a:gd name="T27" fmla="*/ 15 h 43"/>
                <a:gd name="T28" fmla="*/ 5 w 43"/>
                <a:gd name="T29" fmla="*/ 14 h 43"/>
                <a:gd name="T30" fmla="*/ 2 w 43"/>
                <a:gd name="T31" fmla="*/ 13 h 43"/>
                <a:gd name="T32" fmla="*/ 1 w 43"/>
                <a:gd name="T33" fmla="*/ 11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3"/>
                <a:gd name="T53" fmla="*/ 43 w 43"/>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3">
                  <a:moveTo>
                    <a:pt x="2" y="31"/>
                  </a:moveTo>
                  <a:lnTo>
                    <a:pt x="0" y="22"/>
                  </a:lnTo>
                  <a:lnTo>
                    <a:pt x="1" y="14"/>
                  </a:lnTo>
                  <a:lnTo>
                    <a:pt x="4" y="7"/>
                  </a:lnTo>
                  <a:lnTo>
                    <a:pt x="11" y="2"/>
                  </a:lnTo>
                  <a:lnTo>
                    <a:pt x="20" y="0"/>
                  </a:lnTo>
                  <a:lnTo>
                    <a:pt x="28" y="2"/>
                  </a:lnTo>
                  <a:lnTo>
                    <a:pt x="35" y="5"/>
                  </a:lnTo>
                  <a:lnTo>
                    <a:pt x="40" y="12"/>
                  </a:lnTo>
                  <a:lnTo>
                    <a:pt x="43" y="21"/>
                  </a:lnTo>
                  <a:lnTo>
                    <a:pt x="40" y="29"/>
                  </a:lnTo>
                  <a:lnTo>
                    <a:pt x="37" y="35"/>
                  </a:lnTo>
                  <a:lnTo>
                    <a:pt x="30" y="41"/>
                  </a:lnTo>
                  <a:lnTo>
                    <a:pt x="21" y="43"/>
                  </a:lnTo>
                  <a:lnTo>
                    <a:pt x="13" y="41"/>
                  </a:lnTo>
                  <a:lnTo>
                    <a:pt x="7" y="38"/>
                  </a:lnTo>
                  <a:lnTo>
                    <a:pt x="2" y="31"/>
                  </a:lnTo>
                  <a:close/>
                </a:path>
              </a:pathLst>
            </a:custGeom>
            <a:solidFill>
              <a:srgbClr val="FF0000"/>
            </a:solidFill>
            <a:ln w="9525">
              <a:noFill/>
              <a:round/>
              <a:headEnd/>
              <a:tailEnd/>
            </a:ln>
          </p:spPr>
          <p:txBody>
            <a:bodyPr/>
            <a:lstStyle/>
            <a:p>
              <a:endParaRPr lang="en-US"/>
            </a:p>
          </p:txBody>
        </p:sp>
        <p:sp>
          <p:nvSpPr>
            <p:cNvPr id="42091" name="Freeform 105"/>
            <p:cNvSpPr>
              <a:spLocks/>
            </p:cNvSpPr>
            <p:nvPr/>
          </p:nvSpPr>
          <p:spPr bwMode="auto">
            <a:xfrm>
              <a:off x="3842" y="2376"/>
              <a:ext cx="14" cy="14"/>
            </a:xfrm>
            <a:custGeom>
              <a:avLst/>
              <a:gdLst>
                <a:gd name="T0" fmla="*/ 1 w 42"/>
                <a:gd name="T1" fmla="*/ 4 h 42"/>
                <a:gd name="T2" fmla="*/ 2 w 42"/>
                <a:gd name="T3" fmla="*/ 2 h 42"/>
                <a:gd name="T4" fmla="*/ 4 w 42"/>
                <a:gd name="T5" fmla="*/ 0 h 42"/>
                <a:gd name="T6" fmla="*/ 7 w 42"/>
                <a:gd name="T7" fmla="*/ 0 h 42"/>
                <a:gd name="T8" fmla="*/ 10 w 42"/>
                <a:gd name="T9" fmla="*/ 0 h 42"/>
                <a:gd name="T10" fmla="*/ 12 w 42"/>
                <a:gd name="T11" fmla="*/ 2 h 42"/>
                <a:gd name="T12" fmla="*/ 14 w 42"/>
                <a:gd name="T13" fmla="*/ 4 h 42"/>
                <a:gd name="T14" fmla="*/ 14 w 42"/>
                <a:gd name="T15" fmla="*/ 6 h 42"/>
                <a:gd name="T16" fmla="*/ 14 w 42"/>
                <a:gd name="T17" fmla="*/ 9 h 42"/>
                <a:gd name="T18" fmla="*/ 12 w 42"/>
                <a:gd name="T19" fmla="*/ 12 h 42"/>
                <a:gd name="T20" fmla="*/ 10 w 42"/>
                <a:gd name="T21" fmla="*/ 13 h 42"/>
                <a:gd name="T22" fmla="*/ 8 w 42"/>
                <a:gd name="T23" fmla="*/ 14 h 42"/>
                <a:gd name="T24" fmla="*/ 5 w 42"/>
                <a:gd name="T25" fmla="*/ 13 h 42"/>
                <a:gd name="T26" fmla="*/ 2 w 42"/>
                <a:gd name="T27" fmla="*/ 12 h 42"/>
                <a:gd name="T28" fmla="*/ 1 w 42"/>
                <a:gd name="T29" fmla="*/ 10 h 42"/>
                <a:gd name="T30" fmla="*/ 0 w 42"/>
                <a:gd name="T31" fmla="*/ 7 h 42"/>
                <a:gd name="T32" fmla="*/ 1 w 42"/>
                <a:gd name="T33" fmla="*/ 4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 y="13"/>
                  </a:moveTo>
                  <a:lnTo>
                    <a:pt x="6" y="6"/>
                  </a:lnTo>
                  <a:lnTo>
                    <a:pt x="12" y="1"/>
                  </a:lnTo>
                  <a:lnTo>
                    <a:pt x="20" y="0"/>
                  </a:lnTo>
                  <a:lnTo>
                    <a:pt x="29" y="1"/>
                  </a:lnTo>
                  <a:lnTo>
                    <a:pt x="36" y="6"/>
                  </a:lnTo>
                  <a:lnTo>
                    <a:pt x="41" y="11"/>
                  </a:lnTo>
                  <a:lnTo>
                    <a:pt x="42" y="19"/>
                  </a:lnTo>
                  <a:lnTo>
                    <a:pt x="41" y="28"/>
                  </a:lnTo>
                  <a:lnTo>
                    <a:pt x="36" y="35"/>
                  </a:lnTo>
                  <a:lnTo>
                    <a:pt x="31" y="40"/>
                  </a:lnTo>
                  <a:lnTo>
                    <a:pt x="23" y="42"/>
                  </a:lnTo>
                  <a:lnTo>
                    <a:pt x="14" y="40"/>
                  </a:lnTo>
                  <a:lnTo>
                    <a:pt x="7" y="36"/>
                  </a:lnTo>
                  <a:lnTo>
                    <a:pt x="2" y="30"/>
                  </a:lnTo>
                  <a:lnTo>
                    <a:pt x="0" y="22"/>
                  </a:lnTo>
                  <a:lnTo>
                    <a:pt x="2" y="13"/>
                  </a:lnTo>
                  <a:close/>
                </a:path>
              </a:pathLst>
            </a:custGeom>
            <a:solidFill>
              <a:srgbClr val="FF0000"/>
            </a:solidFill>
            <a:ln w="9525">
              <a:noFill/>
              <a:round/>
              <a:headEnd/>
              <a:tailEnd/>
            </a:ln>
          </p:spPr>
          <p:txBody>
            <a:bodyPr/>
            <a:lstStyle/>
            <a:p>
              <a:endParaRPr lang="en-US"/>
            </a:p>
          </p:txBody>
        </p:sp>
        <p:sp>
          <p:nvSpPr>
            <p:cNvPr id="42092" name="Freeform 106"/>
            <p:cNvSpPr>
              <a:spLocks/>
            </p:cNvSpPr>
            <p:nvPr/>
          </p:nvSpPr>
          <p:spPr bwMode="auto">
            <a:xfrm>
              <a:off x="3858" y="2350"/>
              <a:ext cx="14" cy="14"/>
            </a:xfrm>
            <a:custGeom>
              <a:avLst/>
              <a:gdLst>
                <a:gd name="T0" fmla="*/ 2 w 42"/>
                <a:gd name="T1" fmla="*/ 2 h 42"/>
                <a:gd name="T2" fmla="*/ 4 w 42"/>
                <a:gd name="T3" fmla="*/ 1 h 42"/>
                <a:gd name="T4" fmla="*/ 7 w 42"/>
                <a:gd name="T5" fmla="*/ 0 h 42"/>
                <a:gd name="T6" fmla="*/ 9 w 42"/>
                <a:gd name="T7" fmla="*/ 0 h 42"/>
                <a:gd name="T8" fmla="*/ 12 w 42"/>
                <a:gd name="T9" fmla="*/ 2 h 42"/>
                <a:gd name="T10" fmla="*/ 13 w 42"/>
                <a:gd name="T11" fmla="*/ 4 h 42"/>
                <a:gd name="T12" fmla="*/ 14 w 42"/>
                <a:gd name="T13" fmla="*/ 7 h 42"/>
                <a:gd name="T14" fmla="*/ 14 w 42"/>
                <a:gd name="T15" fmla="*/ 9 h 42"/>
                <a:gd name="T16" fmla="*/ 12 w 42"/>
                <a:gd name="T17" fmla="*/ 12 h 42"/>
                <a:gd name="T18" fmla="*/ 10 w 42"/>
                <a:gd name="T19" fmla="*/ 13 h 42"/>
                <a:gd name="T20" fmla="*/ 7 w 42"/>
                <a:gd name="T21" fmla="*/ 14 h 42"/>
                <a:gd name="T22" fmla="*/ 5 w 42"/>
                <a:gd name="T23" fmla="*/ 14 h 42"/>
                <a:gd name="T24" fmla="*/ 2 w 42"/>
                <a:gd name="T25" fmla="*/ 12 h 42"/>
                <a:gd name="T26" fmla="*/ 0 w 42"/>
                <a:gd name="T27" fmla="*/ 10 h 42"/>
                <a:gd name="T28" fmla="*/ 0 w 42"/>
                <a:gd name="T29" fmla="*/ 7 h 42"/>
                <a:gd name="T30" fmla="*/ 0 w 42"/>
                <a:gd name="T31" fmla="*/ 5 h 42"/>
                <a:gd name="T32" fmla="*/ 2 w 42"/>
                <a:gd name="T33" fmla="*/ 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5" y="6"/>
                  </a:moveTo>
                  <a:lnTo>
                    <a:pt x="12" y="2"/>
                  </a:lnTo>
                  <a:lnTo>
                    <a:pt x="20" y="0"/>
                  </a:lnTo>
                  <a:lnTo>
                    <a:pt x="28" y="1"/>
                  </a:lnTo>
                  <a:lnTo>
                    <a:pt x="36" y="5"/>
                  </a:lnTo>
                  <a:lnTo>
                    <a:pt x="40" y="12"/>
                  </a:lnTo>
                  <a:lnTo>
                    <a:pt x="42" y="20"/>
                  </a:lnTo>
                  <a:lnTo>
                    <a:pt x="41" y="28"/>
                  </a:lnTo>
                  <a:lnTo>
                    <a:pt x="37" y="35"/>
                  </a:lnTo>
                  <a:lnTo>
                    <a:pt x="30" y="40"/>
                  </a:lnTo>
                  <a:lnTo>
                    <a:pt x="22" y="42"/>
                  </a:lnTo>
                  <a:lnTo>
                    <a:pt x="14" y="41"/>
                  </a:lnTo>
                  <a:lnTo>
                    <a:pt x="6" y="37"/>
                  </a:lnTo>
                  <a:lnTo>
                    <a:pt x="1" y="30"/>
                  </a:lnTo>
                  <a:lnTo>
                    <a:pt x="0" y="22"/>
                  </a:lnTo>
                  <a:lnTo>
                    <a:pt x="1" y="14"/>
                  </a:lnTo>
                  <a:lnTo>
                    <a:pt x="5" y="6"/>
                  </a:lnTo>
                  <a:close/>
                </a:path>
              </a:pathLst>
            </a:custGeom>
            <a:solidFill>
              <a:srgbClr val="FF0000"/>
            </a:solidFill>
            <a:ln w="9525">
              <a:noFill/>
              <a:round/>
              <a:headEnd/>
              <a:tailEnd/>
            </a:ln>
          </p:spPr>
          <p:txBody>
            <a:bodyPr/>
            <a:lstStyle/>
            <a:p>
              <a:endParaRPr lang="en-US"/>
            </a:p>
          </p:txBody>
        </p:sp>
        <p:sp>
          <p:nvSpPr>
            <p:cNvPr id="42093" name="Freeform 107"/>
            <p:cNvSpPr>
              <a:spLocks/>
            </p:cNvSpPr>
            <p:nvPr/>
          </p:nvSpPr>
          <p:spPr bwMode="auto">
            <a:xfrm>
              <a:off x="3879" y="2330"/>
              <a:ext cx="14" cy="15"/>
            </a:xfrm>
            <a:custGeom>
              <a:avLst/>
              <a:gdLst>
                <a:gd name="T0" fmla="*/ 3 w 42"/>
                <a:gd name="T1" fmla="*/ 2 h 43"/>
                <a:gd name="T2" fmla="*/ 5 w 42"/>
                <a:gd name="T3" fmla="*/ 0 h 43"/>
                <a:gd name="T4" fmla="*/ 8 w 42"/>
                <a:gd name="T5" fmla="*/ 0 h 43"/>
                <a:gd name="T6" fmla="*/ 10 w 42"/>
                <a:gd name="T7" fmla="*/ 1 h 43"/>
                <a:gd name="T8" fmla="*/ 13 w 42"/>
                <a:gd name="T9" fmla="*/ 3 h 43"/>
                <a:gd name="T10" fmla="*/ 14 w 42"/>
                <a:gd name="T11" fmla="*/ 6 h 43"/>
                <a:gd name="T12" fmla="*/ 14 w 42"/>
                <a:gd name="T13" fmla="*/ 8 h 43"/>
                <a:gd name="T14" fmla="*/ 13 w 42"/>
                <a:gd name="T15" fmla="*/ 11 h 43"/>
                <a:gd name="T16" fmla="*/ 12 w 42"/>
                <a:gd name="T17" fmla="*/ 13 h 43"/>
                <a:gd name="T18" fmla="*/ 9 w 42"/>
                <a:gd name="T19" fmla="*/ 15 h 43"/>
                <a:gd name="T20" fmla="*/ 6 w 42"/>
                <a:gd name="T21" fmla="*/ 15 h 43"/>
                <a:gd name="T22" fmla="*/ 4 w 42"/>
                <a:gd name="T23" fmla="*/ 14 h 43"/>
                <a:gd name="T24" fmla="*/ 2 w 42"/>
                <a:gd name="T25" fmla="*/ 12 h 43"/>
                <a:gd name="T26" fmla="*/ 0 w 42"/>
                <a:gd name="T27" fmla="*/ 9 h 43"/>
                <a:gd name="T28" fmla="*/ 0 w 42"/>
                <a:gd name="T29" fmla="*/ 7 h 43"/>
                <a:gd name="T30" fmla="*/ 1 w 42"/>
                <a:gd name="T31" fmla="*/ 4 h 43"/>
                <a:gd name="T32" fmla="*/ 3 w 42"/>
                <a:gd name="T33" fmla="*/ 2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3"/>
                <a:gd name="T53" fmla="*/ 42 w 42"/>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3">
                  <a:moveTo>
                    <a:pt x="8" y="5"/>
                  </a:moveTo>
                  <a:lnTo>
                    <a:pt x="16" y="1"/>
                  </a:lnTo>
                  <a:lnTo>
                    <a:pt x="23" y="0"/>
                  </a:lnTo>
                  <a:lnTo>
                    <a:pt x="31" y="2"/>
                  </a:lnTo>
                  <a:lnTo>
                    <a:pt x="38" y="8"/>
                  </a:lnTo>
                  <a:lnTo>
                    <a:pt x="41" y="16"/>
                  </a:lnTo>
                  <a:lnTo>
                    <a:pt x="42" y="24"/>
                  </a:lnTo>
                  <a:lnTo>
                    <a:pt x="40" y="31"/>
                  </a:lnTo>
                  <a:lnTo>
                    <a:pt x="35" y="37"/>
                  </a:lnTo>
                  <a:lnTo>
                    <a:pt x="27" y="42"/>
                  </a:lnTo>
                  <a:lnTo>
                    <a:pt x="19" y="43"/>
                  </a:lnTo>
                  <a:lnTo>
                    <a:pt x="11" y="40"/>
                  </a:lnTo>
                  <a:lnTo>
                    <a:pt x="5" y="35"/>
                  </a:lnTo>
                  <a:lnTo>
                    <a:pt x="1" y="27"/>
                  </a:lnTo>
                  <a:lnTo>
                    <a:pt x="0" y="19"/>
                  </a:lnTo>
                  <a:lnTo>
                    <a:pt x="2" y="11"/>
                  </a:lnTo>
                  <a:lnTo>
                    <a:pt x="8" y="5"/>
                  </a:lnTo>
                  <a:close/>
                </a:path>
              </a:pathLst>
            </a:custGeom>
            <a:solidFill>
              <a:srgbClr val="FF0000"/>
            </a:solidFill>
            <a:ln w="9525">
              <a:noFill/>
              <a:round/>
              <a:headEnd/>
              <a:tailEnd/>
            </a:ln>
          </p:spPr>
          <p:txBody>
            <a:bodyPr/>
            <a:lstStyle/>
            <a:p>
              <a:endParaRPr lang="en-US"/>
            </a:p>
          </p:txBody>
        </p:sp>
        <p:sp>
          <p:nvSpPr>
            <p:cNvPr id="42094" name="Freeform 108"/>
            <p:cNvSpPr>
              <a:spLocks/>
            </p:cNvSpPr>
            <p:nvPr/>
          </p:nvSpPr>
          <p:spPr bwMode="auto">
            <a:xfrm>
              <a:off x="3901" y="2312"/>
              <a:ext cx="13" cy="14"/>
            </a:xfrm>
            <a:custGeom>
              <a:avLst/>
              <a:gdLst>
                <a:gd name="T0" fmla="*/ 2 w 41"/>
                <a:gd name="T1" fmla="*/ 2 h 42"/>
                <a:gd name="T2" fmla="*/ 4 w 41"/>
                <a:gd name="T3" fmla="*/ 0 h 42"/>
                <a:gd name="T4" fmla="*/ 7 w 41"/>
                <a:gd name="T5" fmla="*/ 0 h 42"/>
                <a:gd name="T6" fmla="*/ 9 w 41"/>
                <a:gd name="T7" fmla="*/ 0 h 42"/>
                <a:gd name="T8" fmla="*/ 11 w 41"/>
                <a:gd name="T9" fmla="*/ 2 h 42"/>
                <a:gd name="T10" fmla="*/ 13 w 41"/>
                <a:gd name="T11" fmla="*/ 4 h 42"/>
                <a:gd name="T12" fmla="*/ 13 w 41"/>
                <a:gd name="T13" fmla="*/ 7 h 42"/>
                <a:gd name="T14" fmla="*/ 13 w 41"/>
                <a:gd name="T15" fmla="*/ 9 h 42"/>
                <a:gd name="T16" fmla="*/ 11 w 41"/>
                <a:gd name="T17" fmla="*/ 12 h 42"/>
                <a:gd name="T18" fmla="*/ 9 w 41"/>
                <a:gd name="T19" fmla="*/ 13 h 42"/>
                <a:gd name="T20" fmla="*/ 7 w 41"/>
                <a:gd name="T21" fmla="*/ 14 h 42"/>
                <a:gd name="T22" fmla="*/ 4 w 41"/>
                <a:gd name="T23" fmla="*/ 13 h 42"/>
                <a:gd name="T24" fmla="*/ 2 w 41"/>
                <a:gd name="T25" fmla="*/ 12 h 42"/>
                <a:gd name="T26" fmla="*/ 0 w 41"/>
                <a:gd name="T27" fmla="*/ 9 h 42"/>
                <a:gd name="T28" fmla="*/ 0 w 41"/>
                <a:gd name="T29" fmla="*/ 7 h 42"/>
                <a:gd name="T30" fmla="*/ 0 w 41"/>
                <a:gd name="T31" fmla="*/ 4 h 42"/>
                <a:gd name="T32" fmla="*/ 2 w 41"/>
                <a:gd name="T33" fmla="*/ 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42"/>
                <a:gd name="T53" fmla="*/ 41 w 41"/>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42">
                  <a:moveTo>
                    <a:pt x="5" y="6"/>
                  </a:moveTo>
                  <a:lnTo>
                    <a:pt x="13" y="1"/>
                  </a:lnTo>
                  <a:lnTo>
                    <a:pt x="21" y="0"/>
                  </a:lnTo>
                  <a:lnTo>
                    <a:pt x="29" y="1"/>
                  </a:lnTo>
                  <a:lnTo>
                    <a:pt x="36" y="6"/>
                  </a:lnTo>
                  <a:lnTo>
                    <a:pt x="40" y="12"/>
                  </a:lnTo>
                  <a:lnTo>
                    <a:pt x="41" y="20"/>
                  </a:lnTo>
                  <a:lnTo>
                    <a:pt x="40" y="28"/>
                  </a:lnTo>
                  <a:lnTo>
                    <a:pt x="36" y="36"/>
                  </a:lnTo>
                  <a:lnTo>
                    <a:pt x="29" y="40"/>
                  </a:lnTo>
                  <a:lnTo>
                    <a:pt x="21" y="42"/>
                  </a:lnTo>
                  <a:lnTo>
                    <a:pt x="13" y="40"/>
                  </a:lnTo>
                  <a:lnTo>
                    <a:pt x="5" y="36"/>
                  </a:lnTo>
                  <a:lnTo>
                    <a:pt x="1" y="28"/>
                  </a:lnTo>
                  <a:lnTo>
                    <a:pt x="0" y="20"/>
                  </a:lnTo>
                  <a:lnTo>
                    <a:pt x="1" y="12"/>
                  </a:lnTo>
                  <a:lnTo>
                    <a:pt x="5" y="6"/>
                  </a:lnTo>
                  <a:close/>
                </a:path>
              </a:pathLst>
            </a:custGeom>
            <a:solidFill>
              <a:srgbClr val="FF0000"/>
            </a:solidFill>
            <a:ln w="9525">
              <a:noFill/>
              <a:round/>
              <a:headEnd/>
              <a:tailEnd/>
            </a:ln>
          </p:spPr>
          <p:txBody>
            <a:bodyPr/>
            <a:lstStyle/>
            <a:p>
              <a:endParaRPr lang="en-US"/>
            </a:p>
          </p:txBody>
        </p:sp>
        <p:sp>
          <p:nvSpPr>
            <p:cNvPr id="42095" name="Freeform 109"/>
            <p:cNvSpPr>
              <a:spLocks/>
            </p:cNvSpPr>
            <p:nvPr/>
          </p:nvSpPr>
          <p:spPr bwMode="auto">
            <a:xfrm>
              <a:off x="3960" y="2504"/>
              <a:ext cx="14" cy="14"/>
            </a:xfrm>
            <a:custGeom>
              <a:avLst/>
              <a:gdLst>
                <a:gd name="T0" fmla="*/ 1 w 42"/>
                <a:gd name="T1" fmla="*/ 4 h 43"/>
                <a:gd name="T2" fmla="*/ 2 w 42"/>
                <a:gd name="T3" fmla="*/ 2 h 43"/>
                <a:gd name="T4" fmla="*/ 5 w 42"/>
                <a:gd name="T5" fmla="*/ 0 h 43"/>
                <a:gd name="T6" fmla="*/ 7 w 42"/>
                <a:gd name="T7" fmla="*/ 0 h 43"/>
                <a:gd name="T8" fmla="*/ 10 w 42"/>
                <a:gd name="T9" fmla="*/ 1 h 43"/>
                <a:gd name="T10" fmla="*/ 12 w 42"/>
                <a:gd name="T11" fmla="*/ 2 h 43"/>
                <a:gd name="T12" fmla="*/ 14 w 42"/>
                <a:gd name="T13" fmla="*/ 5 h 43"/>
                <a:gd name="T14" fmla="*/ 14 w 42"/>
                <a:gd name="T15" fmla="*/ 7 h 43"/>
                <a:gd name="T16" fmla="*/ 13 w 42"/>
                <a:gd name="T17" fmla="*/ 10 h 43"/>
                <a:gd name="T18" fmla="*/ 11 w 42"/>
                <a:gd name="T19" fmla="*/ 12 h 43"/>
                <a:gd name="T20" fmla="*/ 9 w 42"/>
                <a:gd name="T21" fmla="*/ 13 h 43"/>
                <a:gd name="T22" fmla="*/ 7 w 42"/>
                <a:gd name="T23" fmla="*/ 14 h 43"/>
                <a:gd name="T24" fmla="*/ 4 w 42"/>
                <a:gd name="T25" fmla="*/ 13 h 43"/>
                <a:gd name="T26" fmla="*/ 2 w 42"/>
                <a:gd name="T27" fmla="*/ 11 h 43"/>
                <a:gd name="T28" fmla="*/ 0 w 42"/>
                <a:gd name="T29" fmla="*/ 9 h 43"/>
                <a:gd name="T30" fmla="*/ 0 w 42"/>
                <a:gd name="T31" fmla="*/ 7 h 43"/>
                <a:gd name="T32" fmla="*/ 1 w 42"/>
                <a:gd name="T33" fmla="*/ 4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3"/>
                <a:gd name="T53" fmla="*/ 42 w 42"/>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3">
                  <a:moveTo>
                    <a:pt x="2" y="12"/>
                  </a:moveTo>
                  <a:lnTo>
                    <a:pt x="6" y="5"/>
                  </a:lnTo>
                  <a:lnTo>
                    <a:pt x="14" y="1"/>
                  </a:lnTo>
                  <a:lnTo>
                    <a:pt x="22" y="0"/>
                  </a:lnTo>
                  <a:lnTo>
                    <a:pt x="30" y="2"/>
                  </a:lnTo>
                  <a:lnTo>
                    <a:pt x="37" y="7"/>
                  </a:lnTo>
                  <a:lnTo>
                    <a:pt x="41" y="14"/>
                  </a:lnTo>
                  <a:lnTo>
                    <a:pt x="42" y="22"/>
                  </a:lnTo>
                  <a:lnTo>
                    <a:pt x="40" y="30"/>
                  </a:lnTo>
                  <a:lnTo>
                    <a:pt x="34" y="37"/>
                  </a:lnTo>
                  <a:lnTo>
                    <a:pt x="28" y="41"/>
                  </a:lnTo>
                  <a:lnTo>
                    <a:pt x="20" y="43"/>
                  </a:lnTo>
                  <a:lnTo>
                    <a:pt x="12" y="40"/>
                  </a:lnTo>
                  <a:lnTo>
                    <a:pt x="5" y="35"/>
                  </a:lnTo>
                  <a:lnTo>
                    <a:pt x="1" y="28"/>
                  </a:lnTo>
                  <a:lnTo>
                    <a:pt x="0" y="20"/>
                  </a:lnTo>
                  <a:lnTo>
                    <a:pt x="2" y="12"/>
                  </a:lnTo>
                  <a:close/>
                </a:path>
              </a:pathLst>
            </a:custGeom>
            <a:solidFill>
              <a:srgbClr val="FF0000"/>
            </a:solidFill>
            <a:ln w="9525">
              <a:noFill/>
              <a:round/>
              <a:headEnd/>
              <a:tailEnd/>
            </a:ln>
          </p:spPr>
          <p:txBody>
            <a:bodyPr/>
            <a:lstStyle/>
            <a:p>
              <a:endParaRPr lang="en-US"/>
            </a:p>
          </p:txBody>
        </p:sp>
        <p:sp>
          <p:nvSpPr>
            <p:cNvPr id="42096" name="Freeform 110"/>
            <p:cNvSpPr>
              <a:spLocks/>
            </p:cNvSpPr>
            <p:nvPr/>
          </p:nvSpPr>
          <p:spPr bwMode="auto">
            <a:xfrm>
              <a:off x="3965" y="2475"/>
              <a:ext cx="15" cy="14"/>
            </a:xfrm>
            <a:custGeom>
              <a:avLst/>
              <a:gdLst>
                <a:gd name="T0" fmla="*/ 0 w 43"/>
                <a:gd name="T1" fmla="*/ 9 h 42"/>
                <a:gd name="T2" fmla="*/ 0 w 43"/>
                <a:gd name="T3" fmla="*/ 6 h 42"/>
                <a:gd name="T4" fmla="*/ 1 w 43"/>
                <a:gd name="T5" fmla="*/ 4 h 42"/>
                <a:gd name="T6" fmla="*/ 3 w 43"/>
                <a:gd name="T7" fmla="*/ 2 h 42"/>
                <a:gd name="T8" fmla="*/ 6 w 43"/>
                <a:gd name="T9" fmla="*/ 0 h 42"/>
                <a:gd name="T10" fmla="*/ 8 w 43"/>
                <a:gd name="T11" fmla="*/ 0 h 42"/>
                <a:gd name="T12" fmla="*/ 11 w 43"/>
                <a:gd name="T13" fmla="*/ 1 h 42"/>
                <a:gd name="T14" fmla="*/ 14 w 43"/>
                <a:gd name="T15" fmla="*/ 2 h 42"/>
                <a:gd name="T16" fmla="*/ 15 w 43"/>
                <a:gd name="T17" fmla="*/ 5 h 42"/>
                <a:gd name="T18" fmla="*/ 15 w 43"/>
                <a:gd name="T19" fmla="*/ 8 h 42"/>
                <a:gd name="T20" fmla="*/ 14 w 43"/>
                <a:gd name="T21" fmla="*/ 10 h 42"/>
                <a:gd name="T22" fmla="*/ 13 w 43"/>
                <a:gd name="T23" fmla="*/ 13 h 42"/>
                <a:gd name="T24" fmla="*/ 10 w 43"/>
                <a:gd name="T25" fmla="*/ 14 h 42"/>
                <a:gd name="T26" fmla="*/ 7 w 43"/>
                <a:gd name="T27" fmla="*/ 14 h 42"/>
                <a:gd name="T28" fmla="*/ 4 w 43"/>
                <a:gd name="T29" fmla="*/ 13 h 42"/>
                <a:gd name="T30" fmla="*/ 2 w 43"/>
                <a:gd name="T31" fmla="*/ 12 h 42"/>
                <a:gd name="T32" fmla="*/ 0 w 43"/>
                <a:gd name="T33" fmla="*/ 9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1" y="28"/>
                  </a:moveTo>
                  <a:lnTo>
                    <a:pt x="0" y="19"/>
                  </a:lnTo>
                  <a:lnTo>
                    <a:pt x="4" y="11"/>
                  </a:lnTo>
                  <a:lnTo>
                    <a:pt x="8" y="5"/>
                  </a:lnTo>
                  <a:lnTo>
                    <a:pt x="16" y="1"/>
                  </a:lnTo>
                  <a:lnTo>
                    <a:pt x="24" y="0"/>
                  </a:lnTo>
                  <a:lnTo>
                    <a:pt x="32" y="3"/>
                  </a:lnTo>
                  <a:lnTo>
                    <a:pt x="39" y="7"/>
                  </a:lnTo>
                  <a:lnTo>
                    <a:pt x="42" y="15"/>
                  </a:lnTo>
                  <a:lnTo>
                    <a:pt x="43" y="23"/>
                  </a:lnTo>
                  <a:lnTo>
                    <a:pt x="41" y="31"/>
                  </a:lnTo>
                  <a:lnTo>
                    <a:pt x="36" y="38"/>
                  </a:lnTo>
                  <a:lnTo>
                    <a:pt x="28" y="41"/>
                  </a:lnTo>
                  <a:lnTo>
                    <a:pt x="19" y="42"/>
                  </a:lnTo>
                  <a:lnTo>
                    <a:pt x="12" y="40"/>
                  </a:lnTo>
                  <a:lnTo>
                    <a:pt x="5" y="35"/>
                  </a:lnTo>
                  <a:lnTo>
                    <a:pt x="1" y="28"/>
                  </a:lnTo>
                  <a:close/>
                </a:path>
              </a:pathLst>
            </a:custGeom>
            <a:solidFill>
              <a:srgbClr val="FF0000"/>
            </a:solidFill>
            <a:ln w="9525">
              <a:noFill/>
              <a:round/>
              <a:headEnd/>
              <a:tailEnd/>
            </a:ln>
          </p:spPr>
          <p:txBody>
            <a:bodyPr/>
            <a:lstStyle/>
            <a:p>
              <a:endParaRPr lang="en-US"/>
            </a:p>
          </p:txBody>
        </p:sp>
        <p:sp>
          <p:nvSpPr>
            <p:cNvPr id="42097" name="Freeform 111"/>
            <p:cNvSpPr>
              <a:spLocks/>
            </p:cNvSpPr>
            <p:nvPr/>
          </p:nvSpPr>
          <p:spPr bwMode="auto">
            <a:xfrm>
              <a:off x="3949" y="2452"/>
              <a:ext cx="14" cy="14"/>
            </a:xfrm>
            <a:custGeom>
              <a:avLst/>
              <a:gdLst>
                <a:gd name="T0" fmla="*/ 2 w 43"/>
                <a:gd name="T1" fmla="*/ 12 h 43"/>
                <a:gd name="T2" fmla="*/ 0 w 43"/>
                <a:gd name="T3" fmla="*/ 9 h 43"/>
                <a:gd name="T4" fmla="*/ 0 w 43"/>
                <a:gd name="T5" fmla="*/ 7 h 43"/>
                <a:gd name="T6" fmla="*/ 0 w 43"/>
                <a:gd name="T7" fmla="*/ 4 h 43"/>
                <a:gd name="T8" fmla="*/ 2 w 43"/>
                <a:gd name="T9" fmla="*/ 2 h 43"/>
                <a:gd name="T10" fmla="*/ 4 w 43"/>
                <a:gd name="T11" fmla="*/ 0 h 43"/>
                <a:gd name="T12" fmla="*/ 7 w 43"/>
                <a:gd name="T13" fmla="*/ 0 h 43"/>
                <a:gd name="T14" fmla="*/ 9 w 43"/>
                <a:gd name="T15" fmla="*/ 0 h 43"/>
                <a:gd name="T16" fmla="*/ 12 w 43"/>
                <a:gd name="T17" fmla="*/ 2 h 43"/>
                <a:gd name="T18" fmla="*/ 13 w 43"/>
                <a:gd name="T19" fmla="*/ 4 h 43"/>
                <a:gd name="T20" fmla="*/ 14 w 43"/>
                <a:gd name="T21" fmla="*/ 7 h 43"/>
                <a:gd name="T22" fmla="*/ 13 w 43"/>
                <a:gd name="T23" fmla="*/ 9 h 43"/>
                <a:gd name="T24" fmla="*/ 12 w 43"/>
                <a:gd name="T25" fmla="*/ 12 h 43"/>
                <a:gd name="T26" fmla="*/ 9 w 43"/>
                <a:gd name="T27" fmla="*/ 13 h 43"/>
                <a:gd name="T28" fmla="*/ 7 w 43"/>
                <a:gd name="T29" fmla="*/ 14 h 43"/>
                <a:gd name="T30" fmla="*/ 4 w 43"/>
                <a:gd name="T31" fmla="*/ 13 h 43"/>
                <a:gd name="T32" fmla="*/ 2 w 43"/>
                <a:gd name="T33" fmla="*/ 12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3"/>
                <a:gd name="T53" fmla="*/ 43 w 43"/>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3">
                  <a:moveTo>
                    <a:pt x="5" y="36"/>
                  </a:moveTo>
                  <a:lnTo>
                    <a:pt x="1" y="28"/>
                  </a:lnTo>
                  <a:lnTo>
                    <a:pt x="0" y="20"/>
                  </a:lnTo>
                  <a:lnTo>
                    <a:pt x="1" y="12"/>
                  </a:lnTo>
                  <a:lnTo>
                    <a:pt x="7" y="6"/>
                  </a:lnTo>
                  <a:lnTo>
                    <a:pt x="13" y="1"/>
                  </a:lnTo>
                  <a:lnTo>
                    <a:pt x="21" y="0"/>
                  </a:lnTo>
                  <a:lnTo>
                    <a:pt x="29" y="1"/>
                  </a:lnTo>
                  <a:lnTo>
                    <a:pt x="36" y="6"/>
                  </a:lnTo>
                  <a:lnTo>
                    <a:pt x="41" y="13"/>
                  </a:lnTo>
                  <a:lnTo>
                    <a:pt x="43" y="21"/>
                  </a:lnTo>
                  <a:lnTo>
                    <a:pt x="41" y="29"/>
                  </a:lnTo>
                  <a:lnTo>
                    <a:pt x="36" y="36"/>
                  </a:lnTo>
                  <a:lnTo>
                    <a:pt x="28" y="40"/>
                  </a:lnTo>
                  <a:lnTo>
                    <a:pt x="20" y="43"/>
                  </a:lnTo>
                  <a:lnTo>
                    <a:pt x="12" y="40"/>
                  </a:lnTo>
                  <a:lnTo>
                    <a:pt x="5" y="36"/>
                  </a:lnTo>
                  <a:close/>
                </a:path>
              </a:pathLst>
            </a:custGeom>
            <a:solidFill>
              <a:srgbClr val="FF0000"/>
            </a:solidFill>
            <a:ln w="9525">
              <a:noFill/>
              <a:round/>
              <a:headEnd/>
              <a:tailEnd/>
            </a:ln>
          </p:spPr>
          <p:txBody>
            <a:bodyPr/>
            <a:lstStyle/>
            <a:p>
              <a:endParaRPr lang="en-US"/>
            </a:p>
          </p:txBody>
        </p:sp>
        <p:sp>
          <p:nvSpPr>
            <p:cNvPr id="42098" name="Freeform 112"/>
            <p:cNvSpPr>
              <a:spLocks/>
            </p:cNvSpPr>
            <p:nvPr/>
          </p:nvSpPr>
          <p:spPr bwMode="auto">
            <a:xfrm>
              <a:off x="3931" y="2428"/>
              <a:ext cx="14" cy="15"/>
            </a:xfrm>
            <a:custGeom>
              <a:avLst/>
              <a:gdLst>
                <a:gd name="T0" fmla="*/ 1 w 42"/>
                <a:gd name="T1" fmla="*/ 10 h 43"/>
                <a:gd name="T2" fmla="*/ 0 w 42"/>
                <a:gd name="T3" fmla="*/ 8 h 43"/>
                <a:gd name="T4" fmla="*/ 0 w 42"/>
                <a:gd name="T5" fmla="*/ 5 h 43"/>
                <a:gd name="T6" fmla="*/ 2 w 42"/>
                <a:gd name="T7" fmla="*/ 2 h 43"/>
                <a:gd name="T8" fmla="*/ 4 w 42"/>
                <a:gd name="T9" fmla="*/ 1 h 43"/>
                <a:gd name="T10" fmla="*/ 7 w 42"/>
                <a:gd name="T11" fmla="*/ 0 h 43"/>
                <a:gd name="T12" fmla="*/ 9 w 42"/>
                <a:gd name="T13" fmla="*/ 0 h 43"/>
                <a:gd name="T14" fmla="*/ 12 w 42"/>
                <a:gd name="T15" fmla="*/ 2 h 43"/>
                <a:gd name="T16" fmla="*/ 13 w 42"/>
                <a:gd name="T17" fmla="*/ 5 h 43"/>
                <a:gd name="T18" fmla="*/ 14 w 42"/>
                <a:gd name="T19" fmla="*/ 7 h 43"/>
                <a:gd name="T20" fmla="*/ 14 w 42"/>
                <a:gd name="T21" fmla="*/ 10 h 43"/>
                <a:gd name="T22" fmla="*/ 12 w 42"/>
                <a:gd name="T23" fmla="*/ 13 h 43"/>
                <a:gd name="T24" fmla="*/ 10 w 42"/>
                <a:gd name="T25" fmla="*/ 14 h 43"/>
                <a:gd name="T26" fmla="*/ 7 w 42"/>
                <a:gd name="T27" fmla="*/ 15 h 43"/>
                <a:gd name="T28" fmla="*/ 5 w 42"/>
                <a:gd name="T29" fmla="*/ 15 h 43"/>
                <a:gd name="T30" fmla="*/ 2 w 42"/>
                <a:gd name="T31" fmla="*/ 13 h 43"/>
                <a:gd name="T32" fmla="*/ 1 w 42"/>
                <a:gd name="T33" fmla="*/ 1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3"/>
                <a:gd name="T53" fmla="*/ 42 w 42"/>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3">
                  <a:moveTo>
                    <a:pt x="2" y="30"/>
                  </a:moveTo>
                  <a:lnTo>
                    <a:pt x="0" y="23"/>
                  </a:lnTo>
                  <a:lnTo>
                    <a:pt x="1" y="15"/>
                  </a:lnTo>
                  <a:lnTo>
                    <a:pt x="5" y="7"/>
                  </a:lnTo>
                  <a:lnTo>
                    <a:pt x="12" y="2"/>
                  </a:lnTo>
                  <a:lnTo>
                    <a:pt x="20" y="0"/>
                  </a:lnTo>
                  <a:lnTo>
                    <a:pt x="28" y="1"/>
                  </a:lnTo>
                  <a:lnTo>
                    <a:pt x="36" y="6"/>
                  </a:lnTo>
                  <a:lnTo>
                    <a:pt x="40" y="13"/>
                  </a:lnTo>
                  <a:lnTo>
                    <a:pt x="42" y="20"/>
                  </a:lnTo>
                  <a:lnTo>
                    <a:pt x="41" y="28"/>
                  </a:lnTo>
                  <a:lnTo>
                    <a:pt x="37" y="36"/>
                  </a:lnTo>
                  <a:lnTo>
                    <a:pt x="30" y="41"/>
                  </a:lnTo>
                  <a:lnTo>
                    <a:pt x="22" y="43"/>
                  </a:lnTo>
                  <a:lnTo>
                    <a:pt x="14" y="42"/>
                  </a:lnTo>
                  <a:lnTo>
                    <a:pt x="7" y="37"/>
                  </a:lnTo>
                  <a:lnTo>
                    <a:pt x="2" y="30"/>
                  </a:lnTo>
                  <a:close/>
                </a:path>
              </a:pathLst>
            </a:custGeom>
            <a:solidFill>
              <a:srgbClr val="FF0000"/>
            </a:solidFill>
            <a:ln w="9525">
              <a:noFill/>
              <a:round/>
              <a:headEnd/>
              <a:tailEnd/>
            </a:ln>
          </p:spPr>
          <p:txBody>
            <a:bodyPr/>
            <a:lstStyle/>
            <a:p>
              <a:endParaRPr lang="en-US"/>
            </a:p>
          </p:txBody>
        </p:sp>
        <p:sp>
          <p:nvSpPr>
            <p:cNvPr id="42099" name="Freeform 113"/>
            <p:cNvSpPr>
              <a:spLocks/>
            </p:cNvSpPr>
            <p:nvPr/>
          </p:nvSpPr>
          <p:spPr bwMode="auto">
            <a:xfrm>
              <a:off x="3930" y="2399"/>
              <a:ext cx="14" cy="14"/>
            </a:xfrm>
            <a:custGeom>
              <a:avLst/>
              <a:gdLst>
                <a:gd name="T0" fmla="*/ 0 w 41"/>
                <a:gd name="T1" fmla="*/ 5 h 43"/>
                <a:gd name="T2" fmla="*/ 2 w 41"/>
                <a:gd name="T3" fmla="*/ 2 h 43"/>
                <a:gd name="T4" fmla="*/ 4 w 41"/>
                <a:gd name="T5" fmla="*/ 1 h 43"/>
                <a:gd name="T6" fmla="*/ 6 w 41"/>
                <a:gd name="T7" fmla="*/ 0 h 43"/>
                <a:gd name="T8" fmla="*/ 10 w 41"/>
                <a:gd name="T9" fmla="*/ 1 h 43"/>
                <a:gd name="T10" fmla="*/ 12 w 41"/>
                <a:gd name="T11" fmla="*/ 2 h 43"/>
                <a:gd name="T12" fmla="*/ 14 w 41"/>
                <a:gd name="T13" fmla="*/ 4 h 43"/>
                <a:gd name="T14" fmla="*/ 14 w 41"/>
                <a:gd name="T15" fmla="*/ 7 h 43"/>
                <a:gd name="T16" fmla="*/ 14 w 41"/>
                <a:gd name="T17" fmla="*/ 10 h 43"/>
                <a:gd name="T18" fmla="*/ 12 w 41"/>
                <a:gd name="T19" fmla="*/ 12 h 43"/>
                <a:gd name="T20" fmla="*/ 10 w 41"/>
                <a:gd name="T21" fmla="*/ 13 h 43"/>
                <a:gd name="T22" fmla="*/ 8 w 41"/>
                <a:gd name="T23" fmla="*/ 14 h 43"/>
                <a:gd name="T24" fmla="*/ 4 w 41"/>
                <a:gd name="T25" fmla="*/ 14 h 43"/>
                <a:gd name="T26" fmla="*/ 2 w 41"/>
                <a:gd name="T27" fmla="*/ 12 h 43"/>
                <a:gd name="T28" fmla="*/ 0 w 41"/>
                <a:gd name="T29" fmla="*/ 10 h 43"/>
                <a:gd name="T30" fmla="*/ 0 w 41"/>
                <a:gd name="T31" fmla="*/ 7 h 43"/>
                <a:gd name="T32" fmla="*/ 0 w 41"/>
                <a:gd name="T33" fmla="*/ 5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43"/>
                <a:gd name="T53" fmla="*/ 41 w 41"/>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43">
                  <a:moveTo>
                    <a:pt x="1" y="14"/>
                  </a:moveTo>
                  <a:lnTo>
                    <a:pt x="5" y="7"/>
                  </a:lnTo>
                  <a:lnTo>
                    <a:pt x="11" y="3"/>
                  </a:lnTo>
                  <a:lnTo>
                    <a:pt x="19" y="0"/>
                  </a:lnTo>
                  <a:lnTo>
                    <a:pt x="28" y="2"/>
                  </a:lnTo>
                  <a:lnTo>
                    <a:pt x="35" y="6"/>
                  </a:lnTo>
                  <a:lnTo>
                    <a:pt x="40" y="13"/>
                  </a:lnTo>
                  <a:lnTo>
                    <a:pt x="41" y="21"/>
                  </a:lnTo>
                  <a:lnTo>
                    <a:pt x="40" y="30"/>
                  </a:lnTo>
                  <a:lnTo>
                    <a:pt x="35" y="36"/>
                  </a:lnTo>
                  <a:lnTo>
                    <a:pt x="30" y="41"/>
                  </a:lnTo>
                  <a:lnTo>
                    <a:pt x="22" y="43"/>
                  </a:lnTo>
                  <a:lnTo>
                    <a:pt x="13" y="42"/>
                  </a:lnTo>
                  <a:lnTo>
                    <a:pt x="6" y="38"/>
                  </a:lnTo>
                  <a:lnTo>
                    <a:pt x="1" y="31"/>
                  </a:lnTo>
                  <a:lnTo>
                    <a:pt x="0" y="23"/>
                  </a:lnTo>
                  <a:lnTo>
                    <a:pt x="1" y="14"/>
                  </a:lnTo>
                  <a:close/>
                </a:path>
              </a:pathLst>
            </a:custGeom>
            <a:solidFill>
              <a:srgbClr val="FF0000"/>
            </a:solidFill>
            <a:ln w="9525">
              <a:noFill/>
              <a:round/>
              <a:headEnd/>
              <a:tailEnd/>
            </a:ln>
          </p:spPr>
          <p:txBody>
            <a:bodyPr/>
            <a:lstStyle/>
            <a:p>
              <a:endParaRPr lang="en-US"/>
            </a:p>
          </p:txBody>
        </p:sp>
        <p:sp>
          <p:nvSpPr>
            <p:cNvPr id="42100" name="Freeform 114"/>
            <p:cNvSpPr>
              <a:spLocks/>
            </p:cNvSpPr>
            <p:nvPr/>
          </p:nvSpPr>
          <p:spPr bwMode="auto">
            <a:xfrm>
              <a:off x="3946" y="2373"/>
              <a:ext cx="14" cy="15"/>
            </a:xfrm>
            <a:custGeom>
              <a:avLst/>
              <a:gdLst>
                <a:gd name="T0" fmla="*/ 2 w 43"/>
                <a:gd name="T1" fmla="*/ 2 h 43"/>
                <a:gd name="T2" fmla="*/ 4 w 43"/>
                <a:gd name="T3" fmla="*/ 0 h 43"/>
                <a:gd name="T4" fmla="*/ 7 w 43"/>
                <a:gd name="T5" fmla="*/ 0 h 43"/>
                <a:gd name="T6" fmla="*/ 9 w 43"/>
                <a:gd name="T7" fmla="*/ 0 h 43"/>
                <a:gd name="T8" fmla="*/ 11 w 43"/>
                <a:gd name="T9" fmla="*/ 2 h 43"/>
                <a:gd name="T10" fmla="*/ 13 w 43"/>
                <a:gd name="T11" fmla="*/ 4 h 43"/>
                <a:gd name="T12" fmla="*/ 14 w 43"/>
                <a:gd name="T13" fmla="*/ 7 h 43"/>
                <a:gd name="T14" fmla="*/ 13 w 43"/>
                <a:gd name="T15" fmla="*/ 10 h 43"/>
                <a:gd name="T16" fmla="*/ 12 w 43"/>
                <a:gd name="T17" fmla="*/ 13 h 43"/>
                <a:gd name="T18" fmla="*/ 9 w 43"/>
                <a:gd name="T19" fmla="*/ 14 h 43"/>
                <a:gd name="T20" fmla="*/ 7 w 43"/>
                <a:gd name="T21" fmla="*/ 15 h 43"/>
                <a:gd name="T22" fmla="*/ 4 w 43"/>
                <a:gd name="T23" fmla="*/ 15 h 43"/>
                <a:gd name="T24" fmla="*/ 2 w 43"/>
                <a:gd name="T25" fmla="*/ 13 h 43"/>
                <a:gd name="T26" fmla="*/ 0 w 43"/>
                <a:gd name="T27" fmla="*/ 10 h 43"/>
                <a:gd name="T28" fmla="*/ 0 w 43"/>
                <a:gd name="T29" fmla="*/ 8 h 43"/>
                <a:gd name="T30" fmla="*/ 0 w 43"/>
                <a:gd name="T31" fmla="*/ 5 h 43"/>
                <a:gd name="T32" fmla="*/ 2 w 43"/>
                <a:gd name="T33" fmla="*/ 2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3"/>
                <a:gd name="T53" fmla="*/ 43 w 43"/>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3">
                  <a:moveTo>
                    <a:pt x="5" y="7"/>
                  </a:moveTo>
                  <a:lnTo>
                    <a:pt x="12" y="1"/>
                  </a:lnTo>
                  <a:lnTo>
                    <a:pt x="20" y="0"/>
                  </a:lnTo>
                  <a:lnTo>
                    <a:pt x="28" y="1"/>
                  </a:lnTo>
                  <a:lnTo>
                    <a:pt x="35" y="6"/>
                  </a:lnTo>
                  <a:lnTo>
                    <a:pt x="40" y="12"/>
                  </a:lnTo>
                  <a:lnTo>
                    <a:pt x="43" y="20"/>
                  </a:lnTo>
                  <a:lnTo>
                    <a:pt x="41" y="28"/>
                  </a:lnTo>
                  <a:lnTo>
                    <a:pt x="37" y="36"/>
                  </a:lnTo>
                  <a:lnTo>
                    <a:pt x="29" y="41"/>
                  </a:lnTo>
                  <a:lnTo>
                    <a:pt x="21" y="43"/>
                  </a:lnTo>
                  <a:lnTo>
                    <a:pt x="13" y="42"/>
                  </a:lnTo>
                  <a:lnTo>
                    <a:pt x="7" y="37"/>
                  </a:lnTo>
                  <a:lnTo>
                    <a:pt x="1" y="30"/>
                  </a:lnTo>
                  <a:lnTo>
                    <a:pt x="0" y="23"/>
                  </a:lnTo>
                  <a:lnTo>
                    <a:pt x="1" y="15"/>
                  </a:lnTo>
                  <a:lnTo>
                    <a:pt x="5" y="7"/>
                  </a:lnTo>
                  <a:close/>
                </a:path>
              </a:pathLst>
            </a:custGeom>
            <a:solidFill>
              <a:srgbClr val="FF0000"/>
            </a:solidFill>
            <a:ln w="9525">
              <a:noFill/>
              <a:round/>
              <a:headEnd/>
              <a:tailEnd/>
            </a:ln>
          </p:spPr>
          <p:txBody>
            <a:bodyPr/>
            <a:lstStyle/>
            <a:p>
              <a:endParaRPr lang="en-US"/>
            </a:p>
          </p:txBody>
        </p:sp>
        <p:sp>
          <p:nvSpPr>
            <p:cNvPr id="42101" name="Freeform 115"/>
            <p:cNvSpPr>
              <a:spLocks/>
            </p:cNvSpPr>
            <p:nvPr/>
          </p:nvSpPr>
          <p:spPr bwMode="auto">
            <a:xfrm>
              <a:off x="3967" y="2354"/>
              <a:ext cx="15" cy="14"/>
            </a:xfrm>
            <a:custGeom>
              <a:avLst/>
              <a:gdLst>
                <a:gd name="T0" fmla="*/ 3 w 43"/>
                <a:gd name="T1" fmla="*/ 2 h 42"/>
                <a:gd name="T2" fmla="*/ 6 w 43"/>
                <a:gd name="T3" fmla="*/ 0 h 42"/>
                <a:gd name="T4" fmla="*/ 8 w 43"/>
                <a:gd name="T5" fmla="*/ 0 h 42"/>
                <a:gd name="T6" fmla="*/ 11 w 43"/>
                <a:gd name="T7" fmla="*/ 1 h 42"/>
                <a:gd name="T8" fmla="*/ 13 w 43"/>
                <a:gd name="T9" fmla="*/ 2 h 42"/>
                <a:gd name="T10" fmla="*/ 15 w 43"/>
                <a:gd name="T11" fmla="*/ 5 h 42"/>
                <a:gd name="T12" fmla="*/ 15 w 43"/>
                <a:gd name="T13" fmla="*/ 8 h 42"/>
                <a:gd name="T14" fmla="*/ 14 w 43"/>
                <a:gd name="T15" fmla="*/ 10 h 42"/>
                <a:gd name="T16" fmla="*/ 12 w 43"/>
                <a:gd name="T17" fmla="*/ 13 h 42"/>
                <a:gd name="T18" fmla="*/ 9 w 43"/>
                <a:gd name="T19" fmla="*/ 14 h 42"/>
                <a:gd name="T20" fmla="*/ 7 w 43"/>
                <a:gd name="T21" fmla="*/ 14 h 42"/>
                <a:gd name="T22" fmla="*/ 4 w 43"/>
                <a:gd name="T23" fmla="*/ 13 h 42"/>
                <a:gd name="T24" fmla="*/ 2 w 43"/>
                <a:gd name="T25" fmla="*/ 11 h 42"/>
                <a:gd name="T26" fmla="*/ 0 w 43"/>
                <a:gd name="T27" fmla="*/ 9 h 42"/>
                <a:gd name="T28" fmla="*/ 0 w 43"/>
                <a:gd name="T29" fmla="*/ 6 h 42"/>
                <a:gd name="T30" fmla="*/ 1 w 43"/>
                <a:gd name="T31" fmla="*/ 4 h 42"/>
                <a:gd name="T32" fmla="*/ 3 w 43"/>
                <a:gd name="T33" fmla="*/ 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8" y="5"/>
                  </a:moveTo>
                  <a:lnTo>
                    <a:pt x="16" y="1"/>
                  </a:lnTo>
                  <a:lnTo>
                    <a:pt x="24" y="0"/>
                  </a:lnTo>
                  <a:lnTo>
                    <a:pt x="31" y="2"/>
                  </a:lnTo>
                  <a:lnTo>
                    <a:pt x="38" y="7"/>
                  </a:lnTo>
                  <a:lnTo>
                    <a:pt x="43" y="15"/>
                  </a:lnTo>
                  <a:lnTo>
                    <a:pt x="43" y="23"/>
                  </a:lnTo>
                  <a:lnTo>
                    <a:pt x="40" y="31"/>
                  </a:lnTo>
                  <a:lnTo>
                    <a:pt x="35" y="38"/>
                  </a:lnTo>
                  <a:lnTo>
                    <a:pt x="27" y="42"/>
                  </a:lnTo>
                  <a:lnTo>
                    <a:pt x="19" y="42"/>
                  </a:lnTo>
                  <a:lnTo>
                    <a:pt x="11" y="40"/>
                  </a:lnTo>
                  <a:lnTo>
                    <a:pt x="6" y="34"/>
                  </a:lnTo>
                  <a:lnTo>
                    <a:pt x="1" y="27"/>
                  </a:lnTo>
                  <a:lnTo>
                    <a:pt x="0" y="19"/>
                  </a:lnTo>
                  <a:lnTo>
                    <a:pt x="2" y="11"/>
                  </a:lnTo>
                  <a:lnTo>
                    <a:pt x="8" y="5"/>
                  </a:lnTo>
                  <a:close/>
                </a:path>
              </a:pathLst>
            </a:custGeom>
            <a:solidFill>
              <a:srgbClr val="FF0000"/>
            </a:solidFill>
            <a:ln w="9525">
              <a:noFill/>
              <a:round/>
              <a:headEnd/>
              <a:tailEnd/>
            </a:ln>
          </p:spPr>
          <p:txBody>
            <a:bodyPr/>
            <a:lstStyle/>
            <a:p>
              <a:endParaRPr lang="en-US"/>
            </a:p>
          </p:txBody>
        </p:sp>
        <p:sp>
          <p:nvSpPr>
            <p:cNvPr id="42102" name="Freeform 116"/>
            <p:cNvSpPr>
              <a:spLocks/>
            </p:cNvSpPr>
            <p:nvPr/>
          </p:nvSpPr>
          <p:spPr bwMode="auto">
            <a:xfrm>
              <a:off x="3989" y="2335"/>
              <a:ext cx="14" cy="14"/>
            </a:xfrm>
            <a:custGeom>
              <a:avLst/>
              <a:gdLst>
                <a:gd name="T0" fmla="*/ 2 w 43"/>
                <a:gd name="T1" fmla="*/ 2 h 42"/>
                <a:gd name="T2" fmla="*/ 4 w 43"/>
                <a:gd name="T3" fmla="*/ 0 h 42"/>
                <a:gd name="T4" fmla="*/ 7 w 43"/>
                <a:gd name="T5" fmla="*/ 0 h 42"/>
                <a:gd name="T6" fmla="*/ 9 w 43"/>
                <a:gd name="T7" fmla="*/ 0 h 42"/>
                <a:gd name="T8" fmla="*/ 12 w 43"/>
                <a:gd name="T9" fmla="*/ 2 h 42"/>
                <a:gd name="T10" fmla="*/ 14 w 43"/>
                <a:gd name="T11" fmla="*/ 4 h 42"/>
                <a:gd name="T12" fmla="*/ 14 w 43"/>
                <a:gd name="T13" fmla="*/ 7 h 42"/>
                <a:gd name="T14" fmla="*/ 14 w 43"/>
                <a:gd name="T15" fmla="*/ 10 h 42"/>
                <a:gd name="T16" fmla="*/ 12 w 43"/>
                <a:gd name="T17" fmla="*/ 12 h 42"/>
                <a:gd name="T18" fmla="*/ 9 w 43"/>
                <a:gd name="T19" fmla="*/ 14 h 42"/>
                <a:gd name="T20" fmla="*/ 7 w 43"/>
                <a:gd name="T21" fmla="*/ 14 h 42"/>
                <a:gd name="T22" fmla="*/ 4 w 43"/>
                <a:gd name="T23" fmla="*/ 14 h 42"/>
                <a:gd name="T24" fmla="*/ 2 w 43"/>
                <a:gd name="T25" fmla="*/ 12 h 42"/>
                <a:gd name="T26" fmla="*/ 1 w 43"/>
                <a:gd name="T27" fmla="*/ 10 h 42"/>
                <a:gd name="T28" fmla="*/ 0 w 43"/>
                <a:gd name="T29" fmla="*/ 7 h 42"/>
                <a:gd name="T30" fmla="*/ 1 w 43"/>
                <a:gd name="T31" fmla="*/ 4 h 42"/>
                <a:gd name="T32" fmla="*/ 2 w 43"/>
                <a:gd name="T33" fmla="*/ 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7" y="6"/>
                  </a:moveTo>
                  <a:lnTo>
                    <a:pt x="13" y="1"/>
                  </a:lnTo>
                  <a:lnTo>
                    <a:pt x="21" y="0"/>
                  </a:lnTo>
                  <a:lnTo>
                    <a:pt x="29" y="1"/>
                  </a:lnTo>
                  <a:lnTo>
                    <a:pt x="37" y="6"/>
                  </a:lnTo>
                  <a:lnTo>
                    <a:pt x="42" y="13"/>
                  </a:lnTo>
                  <a:lnTo>
                    <a:pt x="43" y="21"/>
                  </a:lnTo>
                  <a:lnTo>
                    <a:pt x="42" y="29"/>
                  </a:lnTo>
                  <a:lnTo>
                    <a:pt x="36" y="37"/>
                  </a:lnTo>
                  <a:lnTo>
                    <a:pt x="29" y="41"/>
                  </a:lnTo>
                  <a:lnTo>
                    <a:pt x="21" y="42"/>
                  </a:lnTo>
                  <a:lnTo>
                    <a:pt x="13" y="41"/>
                  </a:lnTo>
                  <a:lnTo>
                    <a:pt x="7" y="36"/>
                  </a:lnTo>
                  <a:lnTo>
                    <a:pt x="2" y="29"/>
                  </a:lnTo>
                  <a:lnTo>
                    <a:pt x="0" y="21"/>
                  </a:lnTo>
                  <a:lnTo>
                    <a:pt x="2" y="13"/>
                  </a:lnTo>
                  <a:lnTo>
                    <a:pt x="7" y="6"/>
                  </a:lnTo>
                  <a:close/>
                </a:path>
              </a:pathLst>
            </a:custGeom>
            <a:solidFill>
              <a:srgbClr val="FF0000"/>
            </a:solidFill>
            <a:ln w="9525">
              <a:noFill/>
              <a:round/>
              <a:headEnd/>
              <a:tailEnd/>
            </a:ln>
          </p:spPr>
          <p:txBody>
            <a:bodyPr/>
            <a:lstStyle/>
            <a:p>
              <a:endParaRPr lang="en-US"/>
            </a:p>
          </p:txBody>
        </p:sp>
        <p:sp>
          <p:nvSpPr>
            <p:cNvPr id="42103" name="Freeform 117"/>
            <p:cNvSpPr>
              <a:spLocks/>
            </p:cNvSpPr>
            <p:nvPr/>
          </p:nvSpPr>
          <p:spPr bwMode="auto">
            <a:xfrm>
              <a:off x="4006" y="2312"/>
              <a:ext cx="14" cy="14"/>
            </a:xfrm>
            <a:custGeom>
              <a:avLst/>
              <a:gdLst>
                <a:gd name="T0" fmla="*/ 0 w 42"/>
                <a:gd name="T1" fmla="*/ 5 h 43"/>
                <a:gd name="T2" fmla="*/ 2 w 42"/>
                <a:gd name="T3" fmla="*/ 2 h 43"/>
                <a:gd name="T4" fmla="*/ 4 w 42"/>
                <a:gd name="T5" fmla="*/ 1 h 43"/>
                <a:gd name="T6" fmla="*/ 7 w 42"/>
                <a:gd name="T7" fmla="*/ 0 h 43"/>
                <a:gd name="T8" fmla="*/ 10 w 42"/>
                <a:gd name="T9" fmla="*/ 0 h 43"/>
                <a:gd name="T10" fmla="*/ 12 w 42"/>
                <a:gd name="T11" fmla="*/ 2 h 43"/>
                <a:gd name="T12" fmla="*/ 14 w 42"/>
                <a:gd name="T13" fmla="*/ 4 h 43"/>
                <a:gd name="T14" fmla="*/ 14 w 42"/>
                <a:gd name="T15" fmla="*/ 6 h 43"/>
                <a:gd name="T16" fmla="*/ 14 w 42"/>
                <a:gd name="T17" fmla="*/ 9 h 43"/>
                <a:gd name="T18" fmla="*/ 12 w 42"/>
                <a:gd name="T19" fmla="*/ 12 h 43"/>
                <a:gd name="T20" fmla="*/ 10 w 42"/>
                <a:gd name="T21" fmla="*/ 13 h 43"/>
                <a:gd name="T22" fmla="*/ 8 w 42"/>
                <a:gd name="T23" fmla="*/ 14 h 43"/>
                <a:gd name="T24" fmla="*/ 5 w 42"/>
                <a:gd name="T25" fmla="*/ 14 h 43"/>
                <a:gd name="T26" fmla="*/ 2 w 42"/>
                <a:gd name="T27" fmla="*/ 12 h 43"/>
                <a:gd name="T28" fmla="*/ 1 w 42"/>
                <a:gd name="T29" fmla="*/ 10 h 43"/>
                <a:gd name="T30" fmla="*/ 0 w 42"/>
                <a:gd name="T31" fmla="*/ 7 h 43"/>
                <a:gd name="T32" fmla="*/ 0 w 42"/>
                <a:gd name="T33" fmla="*/ 5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3"/>
                <a:gd name="T53" fmla="*/ 42 w 42"/>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3">
                  <a:moveTo>
                    <a:pt x="1" y="15"/>
                  </a:moveTo>
                  <a:lnTo>
                    <a:pt x="5" y="7"/>
                  </a:lnTo>
                  <a:lnTo>
                    <a:pt x="12" y="2"/>
                  </a:lnTo>
                  <a:lnTo>
                    <a:pt x="20" y="0"/>
                  </a:lnTo>
                  <a:lnTo>
                    <a:pt x="29" y="1"/>
                  </a:lnTo>
                  <a:lnTo>
                    <a:pt x="37" y="6"/>
                  </a:lnTo>
                  <a:lnTo>
                    <a:pt x="41" y="11"/>
                  </a:lnTo>
                  <a:lnTo>
                    <a:pt x="42" y="19"/>
                  </a:lnTo>
                  <a:lnTo>
                    <a:pt x="41" y="28"/>
                  </a:lnTo>
                  <a:lnTo>
                    <a:pt x="37" y="36"/>
                  </a:lnTo>
                  <a:lnTo>
                    <a:pt x="31" y="40"/>
                  </a:lnTo>
                  <a:lnTo>
                    <a:pt x="23" y="43"/>
                  </a:lnTo>
                  <a:lnTo>
                    <a:pt x="14" y="42"/>
                  </a:lnTo>
                  <a:lnTo>
                    <a:pt x="6" y="37"/>
                  </a:lnTo>
                  <a:lnTo>
                    <a:pt x="2" y="30"/>
                  </a:lnTo>
                  <a:lnTo>
                    <a:pt x="0" y="22"/>
                  </a:lnTo>
                  <a:lnTo>
                    <a:pt x="1" y="15"/>
                  </a:lnTo>
                  <a:close/>
                </a:path>
              </a:pathLst>
            </a:custGeom>
            <a:solidFill>
              <a:srgbClr val="FF0000"/>
            </a:solidFill>
            <a:ln w="9525">
              <a:noFill/>
              <a:round/>
              <a:headEnd/>
              <a:tailEnd/>
            </a:ln>
          </p:spPr>
          <p:txBody>
            <a:bodyPr/>
            <a:lstStyle/>
            <a:p>
              <a:endParaRPr lang="en-US"/>
            </a:p>
          </p:txBody>
        </p:sp>
        <p:sp>
          <p:nvSpPr>
            <p:cNvPr id="42104" name="Freeform 118"/>
            <p:cNvSpPr>
              <a:spLocks/>
            </p:cNvSpPr>
            <p:nvPr/>
          </p:nvSpPr>
          <p:spPr bwMode="auto">
            <a:xfrm>
              <a:off x="3956" y="2534"/>
              <a:ext cx="14" cy="14"/>
            </a:xfrm>
            <a:custGeom>
              <a:avLst/>
              <a:gdLst>
                <a:gd name="T0" fmla="*/ 0 w 42"/>
                <a:gd name="T1" fmla="*/ 8 h 42"/>
                <a:gd name="T2" fmla="*/ 0 w 42"/>
                <a:gd name="T3" fmla="*/ 6 h 42"/>
                <a:gd name="T4" fmla="*/ 1 w 42"/>
                <a:gd name="T5" fmla="*/ 3 h 42"/>
                <a:gd name="T6" fmla="*/ 3 w 42"/>
                <a:gd name="T7" fmla="*/ 1 h 42"/>
                <a:gd name="T8" fmla="*/ 6 w 42"/>
                <a:gd name="T9" fmla="*/ 0 h 42"/>
                <a:gd name="T10" fmla="*/ 8 w 42"/>
                <a:gd name="T11" fmla="*/ 0 h 42"/>
                <a:gd name="T12" fmla="*/ 11 w 42"/>
                <a:gd name="T13" fmla="*/ 1 h 42"/>
                <a:gd name="T14" fmla="*/ 13 w 42"/>
                <a:gd name="T15" fmla="*/ 3 h 42"/>
                <a:gd name="T16" fmla="*/ 14 w 42"/>
                <a:gd name="T17" fmla="*/ 6 h 42"/>
                <a:gd name="T18" fmla="*/ 14 w 42"/>
                <a:gd name="T19" fmla="*/ 8 h 42"/>
                <a:gd name="T20" fmla="*/ 13 w 42"/>
                <a:gd name="T21" fmla="*/ 11 h 42"/>
                <a:gd name="T22" fmla="*/ 11 w 42"/>
                <a:gd name="T23" fmla="*/ 13 h 42"/>
                <a:gd name="T24" fmla="*/ 9 w 42"/>
                <a:gd name="T25" fmla="*/ 14 h 42"/>
                <a:gd name="T26" fmla="*/ 6 w 42"/>
                <a:gd name="T27" fmla="*/ 14 h 42"/>
                <a:gd name="T28" fmla="*/ 3 w 42"/>
                <a:gd name="T29" fmla="*/ 13 h 42"/>
                <a:gd name="T30" fmla="*/ 1 w 42"/>
                <a:gd name="T31" fmla="*/ 11 h 42"/>
                <a:gd name="T32" fmla="*/ 0 w 42"/>
                <a:gd name="T33" fmla="*/ 8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0" y="25"/>
                  </a:moveTo>
                  <a:lnTo>
                    <a:pt x="0" y="18"/>
                  </a:lnTo>
                  <a:lnTo>
                    <a:pt x="4" y="10"/>
                  </a:lnTo>
                  <a:lnTo>
                    <a:pt x="9" y="3"/>
                  </a:lnTo>
                  <a:lnTo>
                    <a:pt x="17" y="0"/>
                  </a:lnTo>
                  <a:lnTo>
                    <a:pt x="25" y="0"/>
                  </a:lnTo>
                  <a:lnTo>
                    <a:pt x="33" y="3"/>
                  </a:lnTo>
                  <a:lnTo>
                    <a:pt x="39" y="9"/>
                  </a:lnTo>
                  <a:lnTo>
                    <a:pt x="42" y="17"/>
                  </a:lnTo>
                  <a:lnTo>
                    <a:pt x="42" y="24"/>
                  </a:lnTo>
                  <a:lnTo>
                    <a:pt x="40" y="32"/>
                  </a:lnTo>
                  <a:lnTo>
                    <a:pt x="34" y="39"/>
                  </a:lnTo>
                  <a:lnTo>
                    <a:pt x="26" y="42"/>
                  </a:lnTo>
                  <a:lnTo>
                    <a:pt x="17" y="42"/>
                  </a:lnTo>
                  <a:lnTo>
                    <a:pt x="9" y="39"/>
                  </a:lnTo>
                  <a:lnTo>
                    <a:pt x="4" y="33"/>
                  </a:lnTo>
                  <a:lnTo>
                    <a:pt x="0" y="25"/>
                  </a:lnTo>
                  <a:close/>
                </a:path>
              </a:pathLst>
            </a:custGeom>
            <a:solidFill>
              <a:srgbClr val="FF0000"/>
            </a:solidFill>
            <a:ln w="9525">
              <a:noFill/>
              <a:round/>
              <a:headEnd/>
              <a:tailEnd/>
            </a:ln>
          </p:spPr>
          <p:txBody>
            <a:bodyPr/>
            <a:lstStyle/>
            <a:p>
              <a:endParaRPr lang="en-US"/>
            </a:p>
          </p:txBody>
        </p:sp>
        <p:sp>
          <p:nvSpPr>
            <p:cNvPr id="42105" name="Freeform 119"/>
            <p:cNvSpPr>
              <a:spLocks/>
            </p:cNvSpPr>
            <p:nvPr/>
          </p:nvSpPr>
          <p:spPr bwMode="auto">
            <a:xfrm>
              <a:off x="4082" y="2477"/>
              <a:ext cx="257" cy="253"/>
            </a:xfrm>
            <a:custGeom>
              <a:avLst/>
              <a:gdLst>
                <a:gd name="T0" fmla="*/ 244 w 772"/>
                <a:gd name="T1" fmla="*/ 70 h 760"/>
                <a:gd name="T2" fmla="*/ 241 w 772"/>
                <a:gd name="T3" fmla="*/ 66 h 760"/>
                <a:gd name="T4" fmla="*/ 238 w 772"/>
                <a:gd name="T5" fmla="*/ 61 h 760"/>
                <a:gd name="T6" fmla="*/ 235 w 772"/>
                <a:gd name="T7" fmla="*/ 56 h 760"/>
                <a:gd name="T8" fmla="*/ 232 w 772"/>
                <a:gd name="T9" fmla="*/ 51 h 760"/>
                <a:gd name="T10" fmla="*/ 228 w 772"/>
                <a:gd name="T11" fmla="*/ 46 h 760"/>
                <a:gd name="T12" fmla="*/ 221 w 772"/>
                <a:gd name="T13" fmla="*/ 39 h 760"/>
                <a:gd name="T14" fmla="*/ 211 w 772"/>
                <a:gd name="T15" fmla="*/ 30 h 760"/>
                <a:gd name="T16" fmla="*/ 200 w 772"/>
                <a:gd name="T17" fmla="*/ 21 h 760"/>
                <a:gd name="T18" fmla="*/ 188 w 772"/>
                <a:gd name="T19" fmla="*/ 15 h 760"/>
                <a:gd name="T20" fmla="*/ 176 w 772"/>
                <a:gd name="T21" fmla="*/ 9 h 760"/>
                <a:gd name="T22" fmla="*/ 163 w 772"/>
                <a:gd name="T23" fmla="*/ 5 h 760"/>
                <a:gd name="T24" fmla="*/ 149 w 772"/>
                <a:gd name="T25" fmla="*/ 2 h 760"/>
                <a:gd name="T26" fmla="*/ 136 w 772"/>
                <a:gd name="T27" fmla="*/ 0 h 760"/>
                <a:gd name="T28" fmla="*/ 116 w 772"/>
                <a:gd name="T29" fmla="*/ 1 h 760"/>
                <a:gd name="T30" fmla="*/ 91 w 772"/>
                <a:gd name="T31" fmla="*/ 6 h 760"/>
                <a:gd name="T32" fmla="*/ 67 w 772"/>
                <a:gd name="T33" fmla="*/ 15 h 760"/>
                <a:gd name="T34" fmla="*/ 47 w 772"/>
                <a:gd name="T35" fmla="*/ 29 h 760"/>
                <a:gd name="T36" fmla="*/ 30 w 772"/>
                <a:gd name="T37" fmla="*/ 46 h 760"/>
                <a:gd name="T38" fmla="*/ 16 w 772"/>
                <a:gd name="T39" fmla="*/ 67 h 760"/>
                <a:gd name="T40" fmla="*/ 6 w 772"/>
                <a:gd name="T41" fmla="*/ 89 h 760"/>
                <a:gd name="T42" fmla="*/ 1 w 772"/>
                <a:gd name="T43" fmla="*/ 114 h 760"/>
                <a:gd name="T44" fmla="*/ 0 w 772"/>
                <a:gd name="T45" fmla="*/ 138 h 760"/>
                <a:gd name="T46" fmla="*/ 4 w 772"/>
                <a:gd name="T47" fmla="*/ 160 h 760"/>
                <a:gd name="T48" fmla="*/ 12 w 772"/>
                <a:gd name="T49" fmla="*/ 181 h 760"/>
                <a:gd name="T50" fmla="*/ 24 w 772"/>
                <a:gd name="T51" fmla="*/ 200 h 760"/>
                <a:gd name="T52" fmla="*/ 36 w 772"/>
                <a:gd name="T53" fmla="*/ 214 h 760"/>
                <a:gd name="T54" fmla="*/ 46 w 772"/>
                <a:gd name="T55" fmla="*/ 224 h 760"/>
                <a:gd name="T56" fmla="*/ 57 w 772"/>
                <a:gd name="T57" fmla="*/ 232 h 760"/>
                <a:gd name="T58" fmla="*/ 69 w 772"/>
                <a:gd name="T59" fmla="*/ 238 h 760"/>
                <a:gd name="T60" fmla="*/ 82 w 772"/>
                <a:gd name="T61" fmla="*/ 244 h 760"/>
                <a:gd name="T62" fmla="*/ 94 w 772"/>
                <a:gd name="T63" fmla="*/ 249 h 760"/>
                <a:gd name="T64" fmla="*/ 108 w 772"/>
                <a:gd name="T65" fmla="*/ 252 h 760"/>
                <a:gd name="T66" fmla="*/ 122 w 772"/>
                <a:gd name="T67" fmla="*/ 253 h 760"/>
                <a:gd name="T68" fmla="*/ 136 w 772"/>
                <a:gd name="T69" fmla="*/ 253 h 760"/>
                <a:gd name="T70" fmla="*/ 149 w 772"/>
                <a:gd name="T71" fmla="*/ 252 h 760"/>
                <a:gd name="T72" fmla="*/ 163 w 772"/>
                <a:gd name="T73" fmla="*/ 249 h 760"/>
                <a:gd name="T74" fmla="*/ 176 w 772"/>
                <a:gd name="T75" fmla="*/ 244 h 760"/>
                <a:gd name="T76" fmla="*/ 188 w 772"/>
                <a:gd name="T77" fmla="*/ 238 h 760"/>
                <a:gd name="T78" fmla="*/ 200 w 772"/>
                <a:gd name="T79" fmla="*/ 232 h 760"/>
                <a:gd name="T80" fmla="*/ 211 w 772"/>
                <a:gd name="T81" fmla="*/ 224 h 760"/>
                <a:gd name="T82" fmla="*/ 221 w 772"/>
                <a:gd name="T83" fmla="*/ 214 h 760"/>
                <a:gd name="T84" fmla="*/ 233 w 772"/>
                <a:gd name="T85" fmla="*/ 200 h 760"/>
                <a:gd name="T86" fmla="*/ 245 w 772"/>
                <a:gd name="T87" fmla="*/ 181 h 760"/>
                <a:gd name="T88" fmla="*/ 253 w 772"/>
                <a:gd name="T89" fmla="*/ 160 h 760"/>
                <a:gd name="T90" fmla="*/ 257 w 772"/>
                <a:gd name="T91" fmla="*/ 138 h 760"/>
                <a:gd name="T92" fmla="*/ 257 w 772"/>
                <a:gd name="T93" fmla="*/ 120 h 760"/>
                <a:gd name="T94" fmla="*/ 255 w 772"/>
                <a:gd name="T95" fmla="*/ 106 h 760"/>
                <a:gd name="T96" fmla="*/ 252 w 772"/>
                <a:gd name="T97" fmla="*/ 92 h 760"/>
                <a:gd name="T98" fmla="*/ 248 w 772"/>
                <a:gd name="T99" fmla="*/ 79 h 76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2"/>
                <a:gd name="T151" fmla="*/ 0 h 760"/>
                <a:gd name="T152" fmla="*/ 772 w 772"/>
                <a:gd name="T153" fmla="*/ 760 h 76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2" h="760">
                  <a:moveTo>
                    <a:pt x="735" y="217"/>
                  </a:moveTo>
                  <a:lnTo>
                    <a:pt x="733" y="211"/>
                  </a:lnTo>
                  <a:lnTo>
                    <a:pt x="729" y="204"/>
                  </a:lnTo>
                  <a:lnTo>
                    <a:pt x="725" y="198"/>
                  </a:lnTo>
                  <a:lnTo>
                    <a:pt x="720" y="191"/>
                  </a:lnTo>
                  <a:lnTo>
                    <a:pt x="716" y="183"/>
                  </a:lnTo>
                  <a:lnTo>
                    <a:pt x="711" y="175"/>
                  </a:lnTo>
                  <a:lnTo>
                    <a:pt x="707" y="167"/>
                  </a:lnTo>
                  <a:lnTo>
                    <a:pt x="701" y="160"/>
                  </a:lnTo>
                  <a:lnTo>
                    <a:pt x="696" y="153"/>
                  </a:lnTo>
                  <a:lnTo>
                    <a:pt x="690" y="145"/>
                  </a:lnTo>
                  <a:lnTo>
                    <a:pt x="684" y="138"/>
                  </a:lnTo>
                  <a:lnTo>
                    <a:pt x="679" y="131"/>
                  </a:lnTo>
                  <a:lnTo>
                    <a:pt x="664" y="116"/>
                  </a:lnTo>
                  <a:lnTo>
                    <a:pt x="649" y="102"/>
                  </a:lnTo>
                  <a:lnTo>
                    <a:pt x="634" y="89"/>
                  </a:lnTo>
                  <a:lnTo>
                    <a:pt x="618" y="75"/>
                  </a:lnTo>
                  <a:lnTo>
                    <a:pt x="601" y="64"/>
                  </a:lnTo>
                  <a:lnTo>
                    <a:pt x="584" y="53"/>
                  </a:lnTo>
                  <a:lnTo>
                    <a:pt x="566" y="44"/>
                  </a:lnTo>
                  <a:lnTo>
                    <a:pt x="547" y="35"/>
                  </a:lnTo>
                  <a:lnTo>
                    <a:pt x="528" y="27"/>
                  </a:lnTo>
                  <a:lnTo>
                    <a:pt x="509" y="20"/>
                  </a:lnTo>
                  <a:lnTo>
                    <a:pt x="490" y="14"/>
                  </a:lnTo>
                  <a:lnTo>
                    <a:pt x="470" y="9"/>
                  </a:lnTo>
                  <a:lnTo>
                    <a:pt x="449" y="5"/>
                  </a:lnTo>
                  <a:lnTo>
                    <a:pt x="428" y="2"/>
                  </a:lnTo>
                  <a:lnTo>
                    <a:pt x="408" y="1"/>
                  </a:lnTo>
                  <a:lnTo>
                    <a:pt x="386" y="0"/>
                  </a:lnTo>
                  <a:lnTo>
                    <a:pt x="347" y="2"/>
                  </a:lnTo>
                  <a:lnTo>
                    <a:pt x="309" y="8"/>
                  </a:lnTo>
                  <a:lnTo>
                    <a:pt x="272" y="17"/>
                  </a:lnTo>
                  <a:lnTo>
                    <a:pt x="236" y="30"/>
                  </a:lnTo>
                  <a:lnTo>
                    <a:pt x="202" y="46"/>
                  </a:lnTo>
                  <a:lnTo>
                    <a:pt x="171" y="65"/>
                  </a:lnTo>
                  <a:lnTo>
                    <a:pt x="140" y="87"/>
                  </a:lnTo>
                  <a:lnTo>
                    <a:pt x="113" y="111"/>
                  </a:lnTo>
                  <a:lnTo>
                    <a:pt x="89" y="138"/>
                  </a:lnTo>
                  <a:lnTo>
                    <a:pt x="66" y="169"/>
                  </a:lnTo>
                  <a:lnTo>
                    <a:pt x="47" y="200"/>
                  </a:lnTo>
                  <a:lnTo>
                    <a:pt x="30" y="233"/>
                  </a:lnTo>
                  <a:lnTo>
                    <a:pt x="17" y="267"/>
                  </a:lnTo>
                  <a:lnTo>
                    <a:pt x="8" y="304"/>
                  </a:lnTo>
                  <a:lnTo>
                    <a:pt x="2" y="341"/>
                  </a:lnTo>
                  <a:lnTo>
                    <a:pt x="0" y="381"/>
                  </a:lnTo>
                  <a:lnTo>
                    <a:pt x="1" y="414"/>
                  </a:lnTo>
                  <a:lnTo>
                    <a:pt x="7" y="448"/>
                  </a:lnTo>
                  <a:lnTo>
                    <a:pt x="13" y="481"/>
                  </a:lnTo>
                  <a:lnTo>
                    <a:pt x="24" y="512"/>
                  </a:lnTo>
                  <a:lnTo>
                    <a:pt x="37" y="544"/>
                  </a:lnTo>
                  <a:lnTo>
                    <a:pt x="54" y="573"/>
                  </a:lnTo>
                  <a:lnTo>
                    <a:pt x="72" y="601"/>
                  </a:lnTo>
                  <a:lnTo>
                    <a:pt x="93" y="628"/>
                  </a:lnTo>
                  <a:lnTo>
                    <a:pt x="108" y="643"/>
                  </a:lnTo>
                  <a:lnTo>
                    <a:pt x="122" y="658"/>
                  </a:lnTo>
                  <a:lnTo>
                    <a:pt x="138" y="672"/>
                  </a:lnTo>
                  <a:lnTo>
                    <a:pt x="155" y="684"/>
                  </a:lnTo>
                  <a:lnTo>
                    <a:pt x="172" y="696"/>
                  </a:lnTo>
                  <a:lnTo>
                    <a:pt x="189" y="706"/>
                  </a:lnTo>
                  <a:lnTo>
                    <a:pt x="207" y="716"/>
                  </a:lnTo>
                  <a:lnTo>
                    <a:pt x="226" y="725"/>
                  </a:lnTo>
                  <a:lnTo>
                    <a:pt x="245" y="733"/>
                  </a:lnTo>
                  <a:lnTo>
                    <a:pt x="264" y="740"/>
                  </a:lnTo>
                  <a:lnTo>
                    <a:pt x="283" y="747"/>
                  </a:lnTo>
                  <a:lnTo>
                    <a:pt x="303" y="751"/>
                  </a:lnTo>
                  <a:lnTo>
                    <a:pt x="323" y="756"/>
                  </a:lnTo>
                  <a:lnTo>
                    <a:pt x="345" y="758"/>
                  </a:lnTo>
                  <a:lnTo>
                    <a:pt x="365" y="759"/>
                  </a:lnTo>
                  <a:lnTo>
                    <a:pt x="386" y="760"/>
                  </a:lnTo>
                  <a:lnTo>
                    <a:pt x="408" y="759"/>
                  </a:lnTo>
                  <a:lnTo>
                    <a:pt x="428" y="758"/>
                  </a:lnTo>
                  <a:lnTo>
                    <a:pt x="449" y="756"/>
                  </a:lnTo>
                  <a:lnTo>
                    <a:pt x="470" y="751"/>
                  </a:lnTo>
                  <a:lnTo>
                    <a:pt x="490" y="747"/>
                  </a:lnTo>
                  <a:lnTo>
                    <a:pt x="509" y="740"/>
                  </a:lnTo>
                  <a:lnTo>
                    <a:pt x="528" y="733"/>
                  </a:lnTo>
                  <a:lnTo>
                    <a:pt x="547" y="725"/>
                  </a:lnTo>
                  <a:lnTo>
                    <a:pt x="566" y="716"/>
                  </a:lnTo>
                  <a:lnTo>
                    <a:pt x="584" y="706"/>
                  </a:lnTo>
                  <a:lnTo>
                    <a:pt x="601" y="696"/>
                  </a:lnTo>
                  <a:lnTo>
                    <a:pt x="618" y="684"/>
                  </a:lnTo>
                  <a:lnTo>
                    <a:pt x="634" y="672"/>
                  </a:lnTo>
                  <a:lnTo>
                    <a:pt x="649" y="658"/>
                  </a:lnTo>
                  <a:lnTo>
                    <a:pt x="664" y="643"/>
                  </a:lnTo>
                  <a:lnTo>
                    <a:pt x="679" y="628"/>
                  </a:lnTo>
                  <a:lnTo>
                    <a:pt x="700" y="601"/>
                  </a:lnTo>
                  <a:lnTo>
                    <a:pt x="719" y="573"/>
                  </a:lnTo>
                  <a:lnTo>
                    <a:pt x="735" y="544"/>
                  </a:lnTo>
                  <a:lnTo>
                    <a:pt x="748" y="512"/>
                  </a:lnTo>
                  <a:lnTo>
                    <a:pt x="759" y="481"/>
                  </a:lnTo>
                  <a:lnTo>
                    <a:pt x="766" y="448"/>
                  </a:lnTo>
                  <a:lnTo>
                    <a:pt x="771" y="414"/>
                  </a:lnTo>
                  <a:lnTo>
                    <a:pt x="772" y="381"/>
                  </a:lnTo>
                  <a:lnTo>
                    <a:pt x="771" y="359"/>
                  </a:lnTo>
                  <a:lnTo>
                    <a:pt x="770" y="338"/>
                  </a:lnTo>
                  <a:lnTo>
                    <a:pt x="766" y="318"/>
                  </a:lnTo>
                  <a:lnTo>
                    <a:pt x="763" y="297"/>
                  </a:lnTo>
                  <a:lnTo>
                    <a:pt x="757" y="276"/>
                  </a:lnTo>
                  <a:lnTo>
                    <a:pt x="751" y="256"/>
                  </a:lnTo>
                  <a:lnTo>
                    <a:pt x="744" y="236"/>
                  </a:lnTo>
                  <a:lnTo>
                    <a:pt x="735" y="217"/>
                  </a:lnTo>
                  <a:close/>
                </a:path>
              </a:pathLst>
            </a:custGeom>
            <a:solidFill>
              <a:srgbClr val="00007F"/>
            </a:solidFill>
            <a:ln w="9525">
              <a:noFill/>
              <a:round/>
              <a:headEnd/>
              <a:tailEnd/>
            </a:ln>
          </p:spPr>
          <p:txBody>
            <a:bodyPr/>
            <a:lstStyle/>
            <a:p>
              <a:endParaRPr lang="en-US"/>
            </a:p>
          </p:txBody>
        </p:sp>
        <p:sp>
          <p:nvSpPr>
            <p:cNvPr id="42106" name="Freeform 120"/>
            <p:cNvSpPr>
              <a:spLocks/>
            </p:cNvSpPr>
            <p:nvPr/>
          </p:nvSpPr>
          <p:spPr bwMode="auto">
            <a:xfrm>
              <a:off x="3943" y="2560"/>
              <a:ext cx="62" cy="222"/>
            </a:xfrm>
            <a:custGeom>
              <a:avLst/>
              <a:gdLst>
                <a:gd name="T0" fmla="*/ 18 w 186"/>
                <a:gd name="T1" fmla="*/ 9 h 666"/>
                <a:gd name="T2" fmla="*/ 33 w 186"/>
                <a:gd name="T3" fmla="*/ 222 h 666"/>
                <a:gd name="T4" fmla="*/ 53 w 186"/>
                <a:gd name="T5" fmla="*/ 222 h 666"/>
                <a:gd name="T6" fmla="*/ 62 w 186"/>
                <a:gd name="T7" fmla="*/ 213 h 666"/>
                <a:gd name="T8" fmla="*/ 47 w 186"/>
                <a:gd name="T9" fmla="*/ 213 h 666"/>
                <a:gd name="T10" fmla="*/ 32 w 186"/>
                <a:gd name="T11" fmla="*/ 0 h 666"/>
                <a:gd name="T12" fmla="*/ 0 w 186"/>
                <a:gd name="T13" fmla="*/ 0 h 666"/>
                <a:gd name="T14" fmla="*/ 0 w 186"/>
                <a:gd name="T15" fmla="*/ 9 h 666"/>
                <a:gd name="T16" fmla="*/ 18 w 186"/>
                <a:gd name="T17" fmla="*/ 9 h 6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666"/>
                <a:gd name="T29" fmla="*/ 186 w 186"/>
                <a:gd name="T30" fmla="*/ 666 h 6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666">
                  <a:moveTo>
                    <a:pt x="54" y="27"/>
                  </a:moveTo>
                  <a:lnTo>
                    <a:pt x="100" y="666"/>
                  </a:lnTo>
                  <a:lnTo>
                    <a:pt x="160" y="666"/>
                  </a:lnTo>
                  <a:lnTo>
                    <a:pt x="186" y="640"/>
                  </a:lnTo>
                  <a:lnTo>
                    <a:pt x="141" y="640"/>
                  </a:lnTo>
                  <a:lnTo>
                    <a:pt x="95" y="0"/>
                  </a:lnTo>
                  <a:lnTo>
                    <a:pt x="1" y="0"/>
                  </a:lnTo>
                  <a:lnTo>
                    <a:pt x="0" y="27"/>
                  </a:lnTo>
                  <a:lnTo>
                    <a:pt x="54" y="27"/>
                  </a:lnTo>
                  <a:close/>
                </a:path>
              </a:pathLst>
            </a:custGeom>
            <a:solidFill>
              <a:srgbClr val="49548E"/>
            </a:solidFill>
            <a:ln w="9525">
              <a:noFill/>
              <a:round/>
              <a:headEnd/>
              <a:tailEnd/>
            </a:ln>
          </p:spPr>
          <p:txBody>
            <a:bodyPr/>
            <a:lstStyle/>
            <a:p>
              <a:endParaRPr lang="en-US"/>
            </a:p>
          </p:txBody>
        </p:sp>
        <p:sp>
          <p:nvSpPr>
            <p:cNvPr id="42107" name="Freeform 121"/>
            <p:cNvSpPr>
              <a:spLocks/>
            </p:cNvSpPr>
            <p:nvPr/>
          </p:nvSpPr>
          <p:spPr bwMode="auto">
            <a:xfrm>
              <a:off x="3867" y="2510"/>
              <a:ext cx="50" cy="272"/>
            </a:xfrm>
            <a:custGeom>
              <a:avLst/>
              <a:gdLst>
                <a:gd name="T0" fmla="*/ 18 w 151"/>
                <a:gd name="T1" fmla="*/ 9 h 814"/>
                <a:gd name="T2" fmla="*/ 34 w 151"/>
                <a:gd name="T3" fmla="*/ 272 h 814"/>
                <a:gd name="T4" fmla="*/ 50 w 151"/>
                <a:gd name="T5" fmla="*/ 272 h 814"/>
                <a:gd name="T6" fmla="*/ 50 w 151"/>
                <a:gd name="T7" fmla="*/ 263 h 814"/>
                <a:gd name="T8" fmla="*/ 48 w 151"/>
                <a:gd name="T9" fmla="*/ 263 h 814"/>
                <a:gd name="T10" fmla="*/ 32 w 151"/>
                <a:gd name="T11" fmla="*/ 0 h 814"/>
                <a:gd name="T12" fmla="*/ 0 w 151"/>
                <a:gd name="T13" fmla="*/ 0 h 814"/>
                <a:gd name="T14" fmla="*/ 0 w 151"/>
                <a:gd name="T15" fmla="*/ 9 h 814"/>
                <a:gd name="T16" fmla="*/ 18 w 151"/>
                <a:gd name="T17" fmla="*/ 9 h 8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814"/>
                <a:gd name="T29" fmla="*/ 151 w 151"/>
                <a:gd name="T30" fmla="*/ 814 h 8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814">
                  <a:moveTo>
                    <a:pt x="55" y="27"/>
                  </a:moveTo>
                  <a:lnTo>
                    <a:pt x="103" y="814"/>
                  </a:lnTo>
                  <a:lnTo>
                    <a:pt x="150" y="814"/>
                  </a:lnTo>
                  <a:lnTo>
                    <a:pt x="151" y="788"/>
                  </a:lnTo>
                  <a:lnTo>
                    <a:pt x="145" y="788"/>
                  </a:lnTo>
                  <a:lnTo>
                    <a:pt x="96" y="0"/>
                  </a:lnTo>
                  <a:lnTo>
                    <a:pt x="1" y="0"/>
                  </a:lnTo>
                  <a:lnTo>
                    <a:pt x="0" y="27"/>
                  </a:lnTo>
                  <a:lnTo>
                    <a:pt x="55" y="27"/>
                  </a:lnTo>
                  <a:close/>
                </a:path>
              </a:pathLst>
            </a:custGeom>
            <a:solidFill>
              <a:srgbClr val="49548E"/>
            </a:solidFill>
            <a:ln w="9525">
              <a:noFill/>
              <a:round/>
              <a:headEnd/>
              <a:tailEnd/>
            </a:ln>
          </p:spPr>
          <p:txBody>
            <a:bodyPr/>
            <a:lstStyle/>
            <a:p>
              <a:endParaRPr lang="en-US"/>
            </a:p>
          </p:txBody>
        </p:sp>
        <p:sp>
          <p:nvSpPr>
            <p:cNvPr id="42108" name="Freeform 122"/>
            <p:cNvSpPr>
              <a:spLocks/>
            </p:cNvSpPr>
            <p:nvPr/>
          </p:nvSpPr>
          <p:spPr bwMode="auto">
            <a:xfrm>
              <a:off x="4035" y="2727"/>
              <a:ext cx="14" cy="55"/>
            </a:xfrm>
            <a:custGeom>
              <a:avLst/>
              <a:gdLst>
                <a:gd name="T0" fmla="*/ 0 w 42"/>
                <a:gd name="T1" fmla="*/ 55 h 163"/>
                <a:gd name="T2" fmla="*/ 4 w 42"/>
                <a:gd name="T3" fmla="*/ 55 h 163"/>
                <a:gd name="T4" fmla="*/ 14 w 42"/>
                <a:gd name="T5" fmla="*/ 46 h 163"/>
                <a:gd name="T6" fmla="*/ 14 w 42"/>
                <a:gd name="T7" fmla="*/ 0 h 163"/>
                <a:gd name="T8" fmla="*/ 0 w 42"/>
                <a:gd name="T9" fmla="*/ 15 h 163"/>
                <a:gd name="T10" fmla="*/ 0 w 42"/>
                <a:gd name="T11" fmla="*/ 55 h 163"/>
                <a:gd name="T12" fmla="*/ 0 60000 65536"/>
                <a:gd name="T13" fmla="*/ 0 60000 65536"/>
                <a:gd name="T14" fmla="*/ 0 60000 65536"/>
                <a:gd name="T15" fmla="*/ 0 60000 65536"/>
                <a:gd name="T16" fmla="*/ 0 60000 65536"/>
                <a:gd name="T17" fmla="*/ 0 60000 65536"/>
                <a:gd name="T18" fmla="*/ 0 w 42"/>
                <a:gd name="T19" fmla="*/ 0 h 163"/>
                <a:gd name="T20" fmla="*/ 42 w 42"/>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42" h="163">
                  <a:moveTo>
                    <a:pt x="0" y="163"/>
                  </a:moveTo>
                  <a:lnTo>
                    <a:pt x="12" y="163"/>
                  </a:lnTo>
                  <a:lnTo>
                    <a:pt x="42" y="137"/>
                  </a:lnTo>
                  <a:lnTo>
                    <a:pt x="42" y="0"/>
                  </a:lnTo>
                  <a:lnTo>
                    <a:pt x="0" y="43"/>
                  </a:lnTo>
                  <a:lnTo>
                    <a:pt x="0" y="163"/>
                  </a:lnTo>
                  <a:close/>
                </a:path>
              </a:pathLst>
            </a:custGeom>
            <a:solidFill>
              <a:srgbClr val="49548E"/>
            </a:solidFill>
            <a:ln w="9525">
              <a:noFill/>
              <a:round/>
              <a:headEnd/>
              <a:tailEnd/>
            </a:ln>
          </p:spPr>
          <p:txBody>
            <a:bodyPr/>
            <a:lstStyle/>
            <a:p>
              <a:endParaRPr lang="en-US"/>
            </a:p>
          </p:txBody>
        </p:sp>
        <p:sp>
          <p:nvSpPr>
            <p:cNvPr id="42109" name="Freeform 123"/>
            <p:cNvSpPr>
              <a:spLocks/>
            </p:cNvSpPr>
            <p:nvPr/>
          </p:nvSpPr>
          <p:spPr bwMode="auto">
            <a:xfrm>
              <a:off x="4083" y="2727"/>
              <a:ext cx="14" cy="55"/>
            </a:xfrm>
            <a:custGeom>
              <a:avLst/>
              <a:gdLst>
                <a:gd name="T0" fmla="*/ 0 w 42"/>
                <a:gd name="T1" fmla="*/ 55 h 163"/>
                <a:gd name="T2" fmla="*/ 0 w 42"/>
                <a:gd name="T3" fmla="*/ 55 h 163"/>
                <a:gd name="T4" fmla="*/ 14 w 42"/>
                <a:gd name="T5" fmla="*/ 45 h 163"/>
                <a:gd name="T6" fmla="*/ 14 w 42"/>
                <a:gd name="T7" fmla="*/ 0 h 163"/>
                <a:gd name="T8" fmla="*/ 0 w 42"/>
                <a:gd name="T9" fmla="*/ 15 h 163"/>
                <a:gd name="T10" fmla="*/ 0 w 42"/>
                <a:gd name="T11" fmla="*/ 55 h 163"/>
                <a:gd name="T12" fmla="*/ 0 60000 65536"/>
                <a:gd name="T13" fmla="*/ 0 60000 65536"/>
                <a:gd name="T14" fmla="*/ 0 60000 65536"/>
                <a:gd name="T15" fmla="*/ 0 60000 65536"/>
                <a:gd name="T16" fmla="*/ 0 60000 65536"/>
                <a:gd name="T17" fmla="*/ 0 60000 65536"/>
                <a:gd name="T18" fmla="*/ 0 w 42"/>
                <a:gd name="T19" fmla="*/ 0 h 163"/>
                <a:gd name="T20" fmla="*/ 42 w 42"/>
                <a:gd name="T21" fmla="*/ 163 h 163"/>
              </a:gdLst>
              <a:ahLst/>
              <a:cxnLst>
                <a:cxn ang="T12">
                  <a:pos x="T0" y="T1"/>
                </a:cxn>
                <a:cxn ang="T13">
                  <a:pos x="T2" y="T3"/>
                </a:cxn>
                <a:cxn ang="T14">
                  <a:pos x="T4" y="T5"/>
                </a:cxn>
                <a:cxn ang="T15">
                  <a:pos x="T6" y="T7"/>
                </a:cxn>
                <a:cxn ang="T16">
                  <a:pos x="T8" y="T9"/>
                </a:cxn>
                <a:cxn ang="T17">
                  <a:pos x="T10" y="T11"/>
                </a:cxn>
              </a:cxnLst>
              <a:rect l="T18" t="T19" r="T20" b="T21"/>
              <a:pathLst>
                <a:path w="42" h="163">
                  <a:moveTo>
                    <a:pt x="0" y="163"/>
                  </a:moveTo>
                  <a:lnTo>
                    <a:pt x="0" y="163"/>
                  </a:lnTo>
                  <a:lnTo>
                    <a:pt x="42" y="133"/>
                  </a:lnTo>
                  <a:lnTo>
                    <a:pt x="42" y="0"/>
                  </a:lnTo>
                  <a:lnTo>
                    <a:pt x="0" y="43"/>
                  </a:lnTo>
                  <a:lnTo>
                    <a:pt x="0" y="163"/>
                  </a:lnTo>
                  <a:close/>
                </a:path>
              </a:pathLst>
            </a:custGeom>
            <a:solidFill>
              <a:srgbClr val="49548E"/>
            </a:solidFill>
            <a:ln w="9525">
              <a:noFill/>
              <a:round/>
              <a:headEnd/>
              <a:tailEnd/>
            </a:ln>
          </p:spPr>
          <p:txBody>
            <a:bodyPr/>
            <a:lstStyle/>
            <a:p>
              <a:endParaRPr lang="en-US"/>
            </a:p>
          </p:txBody>
        </p:sp>
        <p:sp>
          <p:nvSpPr>
            <p:cNvPr id="42110" name="Freeform 124"/>
            <p:cNvSpPr>
              <a:spLocks/>
            </p:cNvSpPr>
            <p:nvPr/>
          </p:nvSpPr>
          <p:spPr bwMode="auto">
            <a:xfrm>
              <a:off x="4128" y="2727"/>
              <a:ext cx="83" cy="197"/>
            </a:xfrm>
            <a:custGeom>
              <a:avLst/>
              <a:gdLst>
                <a:gd name="T0" fmla="*/ 14 w 249"/>
                <a:gd name="T1" fmla="*/ 76 h 591"/>
                <a:gd name="T2" fmla="*/ 14 w 249"/>
                <a:gd name="T3" fmla="*/ 76 h 591"/>
                <a:gd name="T4" fmla="*/ 14 w 249"/>
                <a:gd name="T5" fmla="*/ 0 h 591"/>
                <a:gd name="T6" fmla="*/ 0 w 249"/>
                <a:gd name="T7" fmla="*/ 14 h 591"/>
                <a:gd name="T8" fmla="*/ 0 w 249"/>
                <a:gd name="T9" fmla="*/ 85 h 591"/>
                <a:gd name="T10" fmla="*/ 0 w 249"/>
                <a:gd name="T11" fmla="*/ 85 h 591"/>
                <a:gd name="T12" fmla="*/ 69 w 249"/>
                <a:gd name="T13" fmla="*/ 85 h 591"/>
                <a:gd name="T14" fmla="*/ 69 w 249"/>
                <a:gd name="T15" fmla="*/ 197 h 591"/>
                <a:gd name="T16" fmla="*/ 83 w 249"/>
                <a:gd name="T17" fmla="*/ 195 h 591"/>
                <a:gd name="T18" fmla="*/ 83 w 249"/>
                <a:gd name="T19" fmla="*/ 76 h 591"/>
                <a:gd name="T20" fmla="*/ 14 w 249"/>
                <a:gd name="T21" fmla="*/ 76 h 5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9"/>
                <a:gd name="T34" fmla="*/ 0 h 591"/>
                <a:gd name="T35" fmla="*/ 249 w 249"/>
                <a:gd name="T36" fmla="*/ 591 h 5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9" h="591">
                  <a:moveTo>
                    <a:pt x="42" y="229"/>
                  </a:moveTo>
                  <a:lnTo>
                    <a:pt x="42" y="229"/>
                  </a:lnTo>
                  <a:lnTo>
                    <a:pt x="42" y="0"/>
                  </a:lnTo>
                  <a:lnTo>
                    <a:pt x="0" y="43"/>
                  </a:lnTo>
                  <a:lnTo>
                    <a:pt x="0" y="255"/>
                  </a:lnTo>
                  <a:lnTo>
                    <a:pt x="207" y="255"/>
                  </a:lnTo>
                  <a:lnTo>
                    <a:pt x="207" y="591"/>
                  </a:lnTo>
                  <a:lnTo>
                    <a:pt x="249" y="586"/>
                  </a:lnTo>
                  <a:lnTo>
                    <a:pt x="249" y="229"/>
                  </a:lnTo>
                  <a:lnTo>
                    <a:pt x="42" y="229"/>
                  </a:lnTo>
                  <a:close/>
                </a:path>
              </a:pathLst>
            </a:custGeom>
            <a:solidFill>
              <a:srgbClr val="49548E"/>
            </a:solidFill>
            <a:ln w="9525">
              <a:noFill/>
              <a:round/>
              <a:headEnd/>
              <a:tailEnd/>
            </a:ln>
          </p:spPr>
          <p:txBody>
            <a:bodyPr/>
            <a:lstStyle/>
            <a:p>
              <a:endParaRPr lang="en-US"/>
            </a:p>
          </p:txBody>
        </p:sp>
        <p:sp>
          <p:nvSpPr>
            <p:cNvPr id="42111" name="Freeform 125"/>
            <p:cNvSpPr>
              <a:spLocks/>
            </p:cNvSpPr>
            <p:nvPr/>
          </p:nvSpPr>
          <p:spPr bwMode="auto">
            <a:xfrm>
              <a:off x="3826" y="2773"/>
              <a:ext cx="27" cy="9"/>
            </a:xfrm>
            <a:custGeom>
              <a:avLst/>
              <a:gdLst>
                <a:gd name="T0" fmla="*/ 27 w 80"/>
                <a:gd name="T1" fmla="*/ 9 h 26"/>
                <a:gd name="T2" fmla="*/ 27 w 80"/>
                <a:gd name="T3" fmla="*/ 0 h 26"/>
                <a:gd name="T4" fmla="*/ 0 w 80"/>
                <a:gd name="T5" fmla="*/ 0 h 26"/>
                <a:gd name="T6" fmla="*/ 0 w 80"/>
                <a:gd name="T7" fmla="*/ 9 h 26"/>
                <a:gd name="T8" fmla="*/ 27 w 80"/>
                <a:gd name="T9" fmla="*/ 9 h 26"/>
                <a:gd name="T10" fmla="*/ 0 60000 65536"/>
                <a:gd name="T11" fmla="*/ 0 60000 65536"/>
                <a:gd name="T12" fmla="*/ 0 60000 65536"/>
                <a:gd name="T13" fmla="*/ 0 60000 65536"/>
                <a:gd name="T14" fmla="*/ 0 60000 65536"/>
                <a:gd name="T15" fmla="*/ 0 w 80"/>
                <a:gd name="T16" fmla="*/ 0 h 26"/>
                <a:gd name="T17" fmla="*/ 80 w 80"/>
                <a:gd name="T18" fmla="*/ 26 h 26"/>
              </a:gdLst>
              <a:ahLst/>
              <a:cxnLst>
                <a:cxn ang="T10">
                  <a:pos x="T0" y="T1"/>
                </a:cxn>
                <a:cxn ang="T11">
                  <a:pos x="T2" y="T3"/>
                </a:cxn>
                <a:cxn ang="T12">
                  <a:pos x="T4" y="T5"/>
                </a:cxn>
                <a:cxn ang="T13">
                  <a:pos x="T6" y="T7"/>
                </a:cxn>
                <a:cxn ang="T14">
                  <a:pos x="T8" y="T9"/>
                </a:cxn>
              </a:cxnLst>
              <a:rect l="T15" t="T16" r="T17" b="T18"/>
              <a:pathLst>
                <a:path w="80" h="26">
                  <a:moveTo>
                    <a:pt x="79" y="26"/>
                  </a:moveTo>
                  <a:lnTo>
                    <a:pt x="80" y="0"/>
                  </a:lnTo>
                  <a:lnTo>
                    <a:pt x="0" y="0"/>
                  </a:lnTo>
                  <a:lnTo>
                    <a:pt x="0" y="26"/>
                  </a:lnTo>
                  <a:lnTo>
                    <a:pt x="79" y="26"/>
                  </a:lnTo>
                  <a:close/>
                </a:path>
              </a:pathLst>
            </a:custGeom>
            <a:solidFill>
              <a:srgbClr val="49548E"/>
            </a:solidFill>
            <a:ln w="9525">
              <a:noFill/>
              <a:round/>
              <a:headEnd/>
              <a:tailEnd/>
            </a:ln>
          </p:spPr>
          <p:txBody>
            <a:bodyPr/>
            <a:lstStyle/>
            <a:p>
              <a:endParaRPr lang="en-US"/>
            </a:p>
          </p:txBody>
        </p:sp>
        <p:sp>
          <p:nvSpPr>
            <p:cNvPr id="42112" name="Rectangle 126"/>
            <p:cNvSpPr>
              <a:spLocks noChangeArrowheads="1"/>
            </p:cNvSpPr>
            <p:nvPr/>
          </p:nvSpPr>
          <p:spPr bwMode="auto">
            <a:xfrm>
              <a:off x="3765" y="2823"/>
              <a:ext cx="61" cy="8"/>
            </a:xfrm>
            <a:prstGeom prst="rect">
              <a:avLst/>
            </a:prstGeom>
            <a:solidFill>
              <a:srgbClr val="49548E"/>
            </a:solidFill>
            <a:ln w="9525">
              <a:noFill/>
              <a:miter lim="800000"/>
              <a:headEnd/>
              <a:tailEnd/>
            </a:ln>
          </p:spPr>
          <p:txBody>
            <a:bodyPr/>
            <a:lstStyle/>
            <a:p>
              <a:endParaRPr lang="en-US"/>
            </a:p>
          </p:txBody>
        </p:sp>
        <p:sp>
          <p:nvSpPr>
            <p:cNvPr id="42113" name="Rectangle 127"/>
            <p:cNvSpPr>
              <a:spLocks noChangeArrowheads="1"/>
            </p:cNvSpPr>
            <p:nvPr/>
          </p:nvSpPr>
          <p:spPr bwMode="auto">
            <a:xfrm>
              <a:off x="3872" y="2574"/>
              <a:ext cx="32" cy="6"/>
            </a:xfrm>
            <a:prstGeom prst="rect">
              <a:avLst/>
            </a:prstGeom>
            <a:solidFill>
              <a:srgbClr val="49548E"/>
            </a:solidFill>
            <a:ln w="9525">
              <a:noFill/>
              <a:miter lim="800000"/>
              <a:headEnd/>
              <a:tailEnd/>
            </a:ln>
          </p:spPr>
          <p:txBody>
            <a:bodyPr/>
            <a:lstStyle/>
            <a:p>
              <a:endParaRPr lang="en-US"/>
            </a:p>
          </p:txBody>
        </p:sp>
        <p:sp>
          <p:nvSpPr>
            <p:cNvPr id="42114" name="Rectangle 128"/>
            <p:cNvSpPr>
              <a:spLocks noChangeArrowheads="1"/>
            </p:cNvSpPr>
            <p:nvPr/>
          </p:nvSpPr>
          <p:spPr bwMode="auto">
            <a:xfrm>
              <a:off x="3946" y="2610"/>
              <a:ext cx="31" cy="7"/>
            </a:xfrm>
            <a:prstGeom prst="rect">
              <a:avLst/>
            </a:prstGeom>
            <a:solidFill>
              <a:srgbClr val="49548E"/>
            </a:solidFill>
            <a:ln w="9525">
              <a:noFill/>
              <a:miter lim="800000"/>
              <a:headEnd/>
              <a:tailEnd/>
            </a:ln>
          </p:spPr>
          <p:txBody>
            <a:bodyPr/>
            <a:lstStyle/>
            <a:p>
              <a:endParaRPr lang="en-US"/>
            </a:p>
          </p:txBody>
        </p:sp>
        <p:sp>
          <p:nvSpPr>
            <p:cNvPr id="42115" name="Freeform 129"/>
            <p:cNvSpPr>
              <a:spLocks/>
            </p:cNvSpPr>
            <p:nvPr/>
          </p:nvSpPr>
          <p:spPr bwMode="auto">
            <a:xfrm>
              <a:off x="4307" y="2546"/>
              <a:ext cx="10" cy="11"/>
            </a:xfrm>
            <a:custGeom>
              <a:avLst/>
              <a:gdLst>
                <a:gd name="T0" fmla="*/ 3 w 32"/>
                <a:gd name="T1" fmla="*/ 11 h 32"/>
                <a:gd name="T2" fmla="*/ 10 w 32"/>
                <a:gd name="T3" fmla="*/ 8 h 32"/>
                <a:gd name="T4" fmla="*/ 9 w 32"/>
                <a:gd name="T5" fmla="*/ 6 h 32"/>
                <a:gd name="T6" fmla="*/ 8 w 32"/>
                <a:gd name="T7" fmla="*/ 4 h 32"/>
                <a:gd name="T8" fmla="*/ 7 w 32"/>
                <a:gd name="T9" fmla="*/ 2 h 32"/>
                <a:gd name="T10" fmla="*/ 6 w 32"/>
                <a:gd name="T11" fmla="*/ 0 h 32"/>
                <a:gd name="T12" fmla="*/ 0 w 32"/>
                <a:gd name="T13" fmla="*/ 5 h 32"/>
                <a:gd name="T14" fmla="*/ 1 w 32"/>
                <a:gd name="T15" fmla="*/ 7 h 32"/>
                <a:gd name="T16" fmla="*/ 2 w 32"/>
                <a:gd name="T17" fmla="*/ 8 h 32"/>
                <a:gd name="T18" fmla="*/ 2 w 32"/>
                <a:gd name="T19" fmla="*/ 10 h 32"/>
                <a:gd name="T20" fmla="*/ 3 w 32"/>
                <a:gd name="T21" fmla="*/ 11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
                <a:gd name="T34" fmla="*/ 0 h 32"/>
                <a:gd name="T35" fmla="*/ 32 w 32"/>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 h="32">
                  <a:moveTo>
                    <a:pt x="9" y="32"/>
                  </a:moveTo>
                  <a:lnTo>
                    <a:pt x="32" y="23"/>
                  </a:lnTo>
                  <a:lnTo>
                    <a:pt x="28" y="18"/>
                  </a:lnTo>
                  <a:lnTo>
                    <a:pt x="25" y="11"/>
                  </a:lnTo>
                  <a:lnTo>
                    <a:pt x="22" y="5"/>
                  </a:lnTo>
                  <a:lnTo>
                    <a:pt x="18" y="0"/>
                  </a:lnTo>
                  <a:lnTo>
                    <a:pt x="0" y="15"/>
                  </a:lnTo>
                  <a:lnTo>
                    <a:pt x="3" y="20"/>
                  </a:lnTo>
                  <a:lnTo>
                    <a:pt x="5" y="23"/>
                  </a:lnTo>
                  <a:lnTo>
                    <a:pt x="7" y="28"/>
                  </a:lnTo>
                  <a:lnTo>
                    <a:pt x="9" y="32"/>
                  </a:lnTo>
                  <a:close/>
                </a:path>
              </a:pathLst>
            </a:custGeom>
            <a:solidFill>
              <a:srgbClr val="FFFFFF"/>
            </a:solidFill>
            <a:ln w="9525">
              <a:noFill/>
              <a:round/>
              <a:headEnd/>
              <a:tailEnd/>
            </a:ln>
          </p:spPr>
          <p:txBody>
            <a:bodyPr/>
            <a:lstStyle/>
            <a:p>
              <a:endParaRPr lang="en-US"/>
            </a:p>
          </p:txBody>
        </p:sp>
        <p:sp>
          <p:nvSpPr>
            <p:cNvPr id="42116" name="Freeform 130"/>
            <p:cNvSpPr>
              <a:spLocks/>
            </p:cNvSpPr>
            <p:nvPr/>
          </p:nvSpPr>
          <p:spPr bwMode="auto">
            <a:xfrm>
              <a:off x="4092" y="2487"/>
              <a:ext cx="237" cy="233"/>
            </a:xfrm>
            <a:custGeom>
              <a:avLst/>
              <a:gdLst>
                <a:gd name="T0" fmla="*/ 225 w 711"/>
                <a:gd name="T1" fmla="*/ 87 h 699"/>
                <a:gd name="T2" fmla="*/ 229 w 711"/>
                <a:gd name="T3" fmla="*/ 111 h 699"/>
                <a:gd name="T4" fmla="*/ 224 w 711"/>
                <a:gd name="T5" fmla="*/ 149 h 699"/>
                <a:gd name="T6" fmla="*/ 204 w 711"/>
                <a:gd name="T7" fmla="*/ 185 h 699"/>
                <a:gd name="T8" fmla="*/ 171 w 711"/>
                <a:gd name="T9" fmla="*/ 211 h 699"/>
                <a:gd name="T10" fmla="*/ 130 w 711"/>
                <a:gd name="T11" fmla="*/ 224 h 699"/>
                <a:gd name="T12" fmla="*/ 100 w 711"/>
                <a:gd name="T13" fmla="*/ 222 h 699"/>
                <a:gd name="T14" fmla="*/ 77 w 711"/>
                <a:gd name="T15" fmla="*/ 216 h 699"/>
                <a:gd name="T16" fmla="*/ 56 w 711"/>
                <a:gd name="T17" fmla="*/ 206 h 699"/>
                <a:gd name="T18" fmla="*/ 38 w 711"/>
                <a:gd name="T19" fmla="*/ 191 h 699"/>
                <a:gd name="T20" fmla="*/ 18 w 711"/>
                <a:gd name="T21" fmla="*/ 163 h 699"/>
                <a:gd name="T22" fmla="*/ 8 w 711"/>
                <a:gd name="T23" fmla="*/ 126 h 699"/>
                <a:gd name="T24" fmla="*/ 12 w 711"/>
                <a:gd name="T25" fmla="*/ 89 h 699"/>
                <a:gd name="T26" fmla="*/ 28 w 711"/>
                <a:gd name="T27" fmla="*/ 54 h 699"/>
                <a:gd name="T28" fmla="*/ 47 w 711"/>
                <a:gd name="T29" fmla="*/ 35 h 699"/>
                <a:gd name="T30" fmla="*/ 67 w 711"/>
                <a:gd name="T31" fmla="*/ 21 h 699"/>
                <a:gd name="T32" fmla="*/ 89 w 711"/>
                <a:gd name="T33" fmla="*/ 13 h 699"/>
                <a:gd name="T34" fmla="*/ 112 w 711"/>
                <a:gd name="T35" fmla="*/ 9 h 699"/>
                <a:gd name="T36" fmla="*/ 136 w 711"/>
                <a:gd name="T37" fmla="*/ 11 h 699"/>
                <a:gd name="T38" fmla="*/ 159 w 711"/>
                <a:gd name="T39" fmla="*/ 17 h 699"/>
                <a:gd name="T40" fmla="*/ 180 w 711"/>
                <a:gd name="T41" fmla="*/ 27 h 699"/>
                <a:gd name="T42" fmla="*/ 199 w 711"/>
                <a:gd name="T43" fmla="*/ 42 h 699"/>
                <a:gd name="T44" fmla="*/ 208 w 711"/>
                <a:gd name="T45" fmla="*/ 53 h 699"/>
                <a:gd name="T46" fmla="*/ 214 w 711"/>
                <a:gd name="T47" fmla="*/ 62 h 699"/>
                <a:gd name="T48" fmla="*/ 218 w 711"/>
                <a:gd name="T49" fmla="*/ 54 h 699"/>
                <a:gd name="T50" fmla="*/ 212 w 711"/>
                <a:gd name="T51" fmla="*/ 45 h 699"/>
                <a:gd name="T52" fmla="*/ 199 w 711"/>
                <a:gd name="T53" fmla="*/ 32 h 699"/>
                <a:gd name="T54" fmla="*/ 179 w 711"/>
                <a:gd name="T55" fmla="*/ 17 h 699"/>
                <a:gd name="T56" fmla="*/ 156 w 711"/>
                <a:gd name="T57" fmla="*/ 6 h 699"/>
                <a:gd name="T58" fmla="*/ 131 w 711"/>
                <a:gd name="T59" fmla="*/ 1 h 699"/>
                <a:gd name="T60" fmla="*/ 95 w 711"/>
                <a:gd name="T61" fmla="*/ 2 h 699"/>
                <a:gd name="T62" fmla="*/ 53 w 711"/>
                <a:gd name="T63" fmla="*/ 20 h 699"/>
                <a:gd name="T64" fmla="*/ 20 w 711"/>
                <a:gd name="T65" fmla="*/ 52 h 699"/>
                <a:gd name="T66" fmla="*/ 2 w 711"/>
                <a:gd name="T67" fmla="*/ 93 h 699"/>
                <a:gd name="T68" fmla="*/ 2 w 711"/>
                <a:gd name="T69" fmla="*/ 137 h 699"/>
                <a:gd name="T70" fmla="*/ 16 w 711"/>
                <a:gd name="T71" fmla="*/ 176 h 699"/>
                <a:gd name="T72" fmla="*/ 38 w 711"/>
                <a:gd name="T73" fmla="*/ 201 h 699"/>
                <a:gd name="T74" fmla="*/ 58 w 711"/>
                <a:gd name="T75" fmla="*/ 216 h 699"/>
                <a:gd name="T76" fmla="*/ 81 w 711"/>
                <a:gd name="T77" fmla="*/ 227 h 699"/>
                <a:gd name="T78" fmla="*/ 106 w 711"/>
                <a:gd name="T79" fmla="*/ 232 h 699"/>
                <a:gd name="T80" fmla="*/ 131 w 711"/>
                <a:gd name="T81" fmla="*/ 232 h 699"/>
                <a:gd name="T82" fmla="*/ 156 w 711"/>
                <a:gd name="T83" fmla="*/ 227 h 699"/>
                <a:gd name="T84" fmla="*/ 179 w 711"/>
                <a:gd name="T85" fmla="*/ 216 h 699"/>
                <a:gd name="T86" fmla="*/ 199 w 711"/>
                <a:gd name="T87" fmla="*/ 201 h 699"/>
                <a:gd name="T88" fmla="*/ 220 w 711"/>
                <a:gd name="T89" fmla="*/ 176 h 699"/>
                <a:gd name="T90" fmla="*/ 235 w 711"/>
                <a:gd name="T91" fmla="*/ 137 h 699"/>
                <a:gd name="T92" fmla="*/ 236 w 711"/>
                <a:gd name="T93" fmla="*/ 104 h 699"/>
                <a:gd name="T94" fmla="*/ 230 w 711"/>
                <a:gd name="T95" fmla="*/ 79 h 69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11"/>
                <a:gd name="T145" fmla="*/ 0 h 699"/>
                <a:gd name="T146" fmla="*/ 711 w 711"/>
                <a:gd name="T147" fmla="*/ 699 h 69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11" h="699">
                  <a:moveTo>
                    <a:pt x="653" y="209"/>
                  </a:moveTo>
                  <a:lnTo>
                    <a:pt x="661" y="226"/>
                  </a:lnTo>
                  <a:lnTo>
                    <a:pt x="668" y="243"/>
                  </a:lnTo>
                  <a:lnTo>
                    <a:pt x="674" y="260"/>
                  </a:lnTo>
                  <a:lnTo>
                    <a:pt x="678" y="278"/>
                  </a:lnTo>
                  <a:lnTo>
                    <a:pt x="683" y="296"/>
                  </a:lnTo>
                  <a:lnTo>
                    <a:pt x="685" y="314"/>
                  </a:lnTo>
                  <a:lnTo>
                    <a:pt x="686" y="333"/>
                  </a:lnTo>
                  <a:lnTo>
                    <a:pt x="687" y="351"/>
                  </a:lnTo>
                  <a:lnTo>
                    <a:pt x="685" y="383"/>
                  </a:lnTo>
                  <a:lnTo>
                    <a:pt x="680" y="415"/>
                  </a:lnTo>
                  <a:lnTo>
                    <a:pt x="672" y="446"/>
                  </a:lnTo>
                  <a:lnTo>
                    <a:pt x="661" y="475"/>
                  </a:lnTo>
                  <a:lnTo>
                    <a:pt x="647" y="503"/>
                  </a:lnTo>
                  <a:lnTo>
                    <a:pt x="631" y="529"/>
                  </a:lnTo>
                  <a:lnTo>
                    <a:pt x="612" y="555"/>
                  </a:lnTo>
                  <a:lnTo>
                    <a:pt x="590" y="578"/>
                  </a:lnTo>
                  <a:lnTo>
                    <a:pt x="567" y="598"/>
                  </a:lnTo>
                  <a:lnTo>
                    <a:pt x="541" y="617"/>
                  </a:lnTo>
                  <a:lnTo>
                    <a:pt x="514" y="633"/>
                  </a:lnTo>
                  <a:lnTo>
                    <a:pt x="485" y="646"/>
                  </a:lnTo>
                  <a:lnTo>
                    <a:pt x="454" y="657"/>
                  </a:lnTo>
                  <a:lnTo>
                    <a:pt x="422" y="665"/>
                  </a:lnTo>
                  <a:lnTo>
                    <a:pt x="389" y="671"/>
                  </a:lnTo>
                  <a:lnTo>
                    <a:pt x="355" y="672"/>
                  </a:lnTo>
                  <a:lnTo>
                    <a:pt x="337" y="672"/>
                  </a:lnTo>
                  <a:lnTo>
                    <a:pt x="319" y="670"/>
                  </a:lnTo>
                  <a:lnTo>
                    <a:pt x="301" y="667"/>
                  </a:lnTo>
                  <a:lnTo>
                    <a:pt x="284" y="664"/>
                  </a:lnTo>
                  <a:lnTo>
                    <a:pt x="267" y="661"/>
                  </a:lnTo>
                  <a:lnTo>
                    <a:pt x="249" y="655"/>
                  </a:lnTo>
                  <a:lnTo>
                    <a:pt x="232" y="649"/>
                  </a:lnTo>
                  <a:lnTo>
                    <a:pt x="216" y="643"/>
                  </a:lnTo>
                  <a:lnTo>
                    <a:pt x="200" y="635"/>
                  </a:lnTo>
                  <a:lnTo>
                    <a:pt x="185" y="627"/>
                  </a:lnTo>
                  <a:lnTo>
                    <a:pt x="169" y="617"/>
                  </a:lnTo>
                  <a:lnTo>
                    <a:pt x="155" y="607"/>
                  </a:lnTo>
                  <a:lnTo>
                    <a:pt x="141" y="595"/>
                  </a:lnTo>
                  <a:lnTo>
                    <a:pt x="127" y="584"/>
                  </a:lnTo>
                  <a:lnTo>
                    <a:pt x="115" y="572"/>
                  </a:lnTo>
                  <a:lnTo>
                    <a:pt x="103" y="558"/>
                  </a:lnTo>
                  <a:lnTo>
                    <a:pt x="85" y="536"/>
                  </a:lnTo>
                  <a:lnTo>
                    <a:pt x="69" y="512"/>
                  </a:lnTo>
                  <a:lnTo>
                    <a:pt x="55" y="488"/>
                  </a:lnTo>
                  <a:lnTo>
                    <a:pt x="44" y="462"/>
                  </a:lnTo>
                  <a:lnTo>
                    <a:pt x="35" y="435"/>
                  </a:lnTo>
                  <a:lnTo>
                    <a:pt x="28" y="407"/>
                  </a:lnTo>
                  <a:lnTo>
                    <a:pt x="25" y="379"/>
                  </a:lnTo>
                  <a:lnTo>
                    <a:pt x="24" y="351"/>
                  </a:lnTo>
                  <a:lnTo>
                    <a:pt x="25" y="323"/>
                  </a:lnTo>
                  <a:lnTo>
                    <a:pt x="28" y="293"/>
                  </a:lnTo>
                  <a:lnTo>
                    <a:pt x="35" y="267"/>
                  </a:lnTo>
                  <a:lnTo>
                    <a:pt x="44" y="238"/>
                  </a:lnTo>
                  <a:lnTo>
                    <a:pt x="55" y="213"/>
                  </a:lnTo>
                  <a:lnTo>
                    <a:pt x="69" y="188"/>
                  </a:lnTo>
                  <a:lnTo>
                    <a:pt x="85" y="163"/>
                  </a:lnTo>
                  <a:lnTo>
                    <a:pt x="103" y="141"/>
                  </a:lnTo>
                  <a:lnTo>
                    <a:pt x="115" y="127"/>
                  </a:lnTo>
                  <a:lnTo>
                    <a:pt x="127" y="115"/>
                  </a:lnTo>
                  <a:lnTo>
                    <a:pt x="141" y="104"/>
                  </a:lnTo>
                  <a:lnTo>
                    <a:pt x="155" y="93"/>
                  </a:lnTo>
                  <a:lnTo>
                    <a:pt x="169" y="82"/>
                  </a:lnTo>
                  <a:lnTo>
                    <a:pt x="185" y="73"/>
                  </a:lnTo>
                  <a:lnTo>
                    <a:pt x="200" y="64"/>
                  </a:lnTo>
                  <a:lnTo>
                    <a:pt x="216" y="57"/>
                  </a:lnTo>
                  <a:lnTo>
                    <a:pt x="232" y="50"/>
                  </a:lnTo>
                  <a:lnTo>
                    <a:pt x="249" y="44"/>
                  </a:lnTo>
                  <a:lnTo>
                    <a:pt x="267" y="40"/>
                  </a:lnTo>
                  <a:lnTo>
                    <a:pt x="284" y="35"/>
                  </a:lnTo>
                  <a:lnTo>
                    <a:pt x="301" y="32"/>
                  </a:lnTo>
                  <a:lnTo>
                    <a:pt x="319" y="30"/>
                  </a:lnTo>
                  <a:lnTo>
                    <a:pt x="337" y="27"/>
                  </a:lnTo>
                  <a:lnTo>
                    <a:pt x="355" y="27"/>
                  </a:lnTo>
                  <a:lnTo>
                    <a:pt x="373" y="27"/>
                  </a:lnTo>
                  <a:lnTo>
                    <a:pt x="391" y="30"/>
                  </a:lnTo>
                  <a:lnTo>
                    <a:pt x="409" y="32"/>
                  </a:lnTo>
                  <a:lnTo>
                    <a:pt x="426" y="35"/>
                  </a:lnTo>
                  <a:lnTo>
                    <a:pt x="444" y="40"/>
                  </a:lnTo>
                  <a:lnTo>
                    <a:pt x="461" y="44"/>
                  </a:lnTo>
                  <a:lnTo>
                    <a:pt x="478" y="50"/>
                  </a:lnTo>
                  <a:lnTo>
                    <a:pt x="494" y="57"/>
                  </a:lnTo>
                  <a:lnTo>
                    <a:pt x="511" y="64"/>
                  </a:lnTo>
                  <a:lnTo>
                    <a:pt x="525" y="73"/>
                  </a:lnTo>
                  <a:lnTo>
                    <a:pt x="541" y="82"/>
                  </a:lnTo>
                  <a:lnTo>
                    <a:pt x="556" y="93"/>
                  </a:lnTo>
                  <a:lnTo>
                    <a:pt x="569" y="104"/>
                  </a:lnTo>
                  <a:lnTo>
                    <a:pt x="583" y="115"/>
                  </a:lnTo>
                  <a:lnTo>
                    <a:pt x="596" y="127"/>
                  </a:lnTo>
                  <a:lnTo>
                    <a:pt x="608" y="141"/>
                  </a:lnTo>
                  <a:lnTo>
                    <a:pt x="613" y="148"/>
                  </a:lnTo>
                  <a:lnTo>
                    <a:pt x="618" y="153"/>
                  </a:lnTo>
                  <a:lnTo>
                    <a:pt x="623" y="160"/>
                  </a:lnTo>
                  <a:lnTo>
                    <a:pt x="627" y="167"/>
                  </a:lnTo>
                  <a:lnTo>
                    <a:pt x="632" y="172"/>
                  </a:lnTo>
                  <a:lnTo>
                    <a:pt x="636" y="179"/>
                  </a:lnTo>
                  <a:lnTo>
                    <a:pt x="641" y="186"/>
                  </a:lnTo>
                  <a:lnTo>
                    <a:pt x="644" y="192"/>
                  </a:lnTo>
                  <a:lnTo>
                    <a:pt x="662" y="177"/>
                  </a:lnTo>
                  <a:lnTo>
                    <a:pt x="658" y="170"/>
                  </a:lnTo>
                  <a:lnTo>
                    <a:pt x="654" y="162"/>
                  </a:lnTo>
                  <a:lnTo>
                    <a:pt x="650" y="155"/>
                  </a:lnTo>
                  <a:lnTo>
                    <a:pt x="645" y="149"/>
                  </a:lnTo>
                  <a:lnTo>
                    <a:pt x="640" y="142"/>
                  </a:lnTo>
                  <a:lnTo>
                    <a:pt x="635" y="135"/>
                  </a:lnTo>
                  <a:lnTo>
                    <a:pt x="630" y="130"/>
                  </a:lnTo>
                  <a:lnTo>
                    <a:pt x="624" y="123"/>
                  </a:lnTo>
                  <a:lnTo>
                    <a:pt x="611" y="108"/>
                  </a:lnTo>
                  <a:lnTo>
                    <a:pt x="597" y="96"/>
                  </a:lnTo>
                  <a:lnTo>
                    <a:pt x="584" y="82"/>
                  </a:lnTo>
                  <a:lnTo>
                    <a:pt x="568" y="71"/>
                  </a:lnTo>
                  <a:lnTo>
                    <a:pt x="553" y="60"/>
                  </a:lnTo>
                  <a:lnTo>
                    <a:pt x="536" y="50"/>
                  </a:lnTo>
                  <a:lnTo>
                    <a:pt x="521" y="41"/>
                  </a:lnTo>
                  <a:lnTo>
                    <a:pt x="504" y="33"/>
                  </a:lnTo>
                  <a:lnTo>
                    <a:pt x="486" y="25"/>
                  </a:lnTo>
                  <a:lnTo>
                    <a:pt x="468" y="18"/>
                  </a:lnTo>
                  <a:lnTo>
                    <a:pt x="450" y="13"/>
                  </a:lnTo>
                  <a:lnTo>
                    <a:pt x="432" y="8"/>
                  </a:lnTo>
                  <a:lnTo>
                    <a:pt x="413" y="5"/>
                  </a:lnTo>
                  <a:lnTo>
                    <a:pt x="394" y="3"/>
                  </a:lnTo>
                  <a:lnTo>
                    <a:pt x="375" y="0"/>
                  </a:lnTo>
                  <a:lnTo>
                    <a:pt x="355" y="0"/>
                  </a:lnTo>
                  <a:lnTo>
                    <a:pt x="319" y="3"/>
                  </a:lnTo>
                  <a:lnTo>
                    <a:pt x="284" y="7"/>
                  </a:lnTo>
                  <a:lnTo>
                    <a:pt x="250" y="16"/>
                  </a:lnTo>
                  <a:lnTo>
                    <a:pt x="217" y="29"/>
                  </a:lnTo>
                  <a:lnTo>
                    <a:pt x="187" y="43"/>
                  </a:lnTo>
                  <a:lnTo>
                    <a:pt x="158" y="60"/>
                  </a:lnTo>
                  <a:lnTo>
                    <a:pt x="130" y="80"/>
                  </a:lnTo>
                  <a:lnTo>
                    <a:pt x="105" y="103"/>
                  </a:lnTo>
                  <a:lnTo>
                    <a:pt x="81" y="128"/>
                  </a:lnTo>
                  <a:lnTo>
                    <a:pt x="61" y="155"/>
                  </a:lnTo>
                  <a:lnTo>
                    <a:pt x="43" y="183"/>
                  </a:lnTo>
                  <a:lnTo>
                    <a:pt x="28" y="215"/>
                  </a:lnTo>
                  <a:lnTo>
                    <a:pt x="16" y="246"/>
                  </a:lnTo>
                  <a:lnTo>
                    <a:pt x="7" y="280"/>
                  </a:lnTo>
                  <a:lnTo>
                    <a:pt x="2" y="315"/>
                  </a:lnTo>
                  <a:lnTo>
                    <a:pt x="0" y="351"/>
                  </a:lnTo>
                  <a:lnTo>
                    <a:pt x="1" y="382"/>
                  </a:lnTo>
                  <a:lnTo>
                    <a:pt x="6" y="412"/>
                  </a:lnTo>
                  <a:lnTo>
                    <a:pt x="13" y="443"/>
                  </a:lnTo>
                  <a:lnTo>
                    <a:pt x="23" y="472"/>
                  </a:lnTo>
                  <a:lnTo>
                    <a:pt x="34" y="500"/>
                  </a:lnTo>
                  <a:lnTo>
                    <a:pt x="49" y="527"/>
                  </a:lnTo>
                  <a:lnTo>
                    <a:pt x="67" y="553"/>
                  </a:lnTo>
                  <a:lnTo>
                    <a:pt x="86" y="578"/>
                  </a:lnTo>
                  <a:lnTo>
                    <a:pt x="99" y="592"/>
                  </a:lnTo>
                  <a:lnTo>
                    <a:pt x="113" y="604"/>
                  </a:lnTo>
                  <a:lnTo>
                    <a:pt x="127" y="618"/>
                  </a:lnTo>
                  <a:lnTo>
                    <a:pt x="142" y="629"/>
                  </a:lnTo>
                  <a:lnTo>
                    <a:pt x="158" y="640"/>
                  </a:lnTo>
                  <a:lnTo>
                    <a:pt x="173" y="649"/>
                  </a:lnTo>
                  <a:lnTo>
                    <a:pt x="190" y="659"/>
                  </a:lnTo>
                  <a:lnTo>
                    <a:pt x="207" y="667"/>
                  </a:lnTo>
                  <a:lnTo>
                    <a:pt x="225" y="674"/>
                  </a:lnTo>
                  <a:lnTo>
                    <a:pt x="242" y="681"/>
                  </a:lnTo>
                  <a:lnTo>
                    <a:pt x="261" y="686"/>
                  </a:lnTo>
                  <a:lnTo>
                    <a:pt x="279" y="691"/>
                  </a:lnTo>
                  <a:lnTo>
                    <a:pt x="298" y="694"/>
                  </a:lnTo>
                  <a:lnTo>
                    <a:pt x="317" y="697"/>
                  </a:lnTo>
                  <a:lnTo>
                    <a:pt x="336" y="699"/>
                  </a:lnTo>
                  <a:lnTo>
                    <a:pt x="355" y="699"/>
                  </a:lnTo>
                  <a:lnTo>
                    <a:pt x="375" y="699"/>
                  </a:lnTo>
                  <a:lnTo>
                    <a:pt x="394" y="697"/>
                  </a:lnTo>
                  <a:lnTo>
                    <a:pt x="413" y="694"/>
                  </a:lnTo>
                  <a:lnTo>
                    <a:pt x="432" y="691"/>
                  </a:lnTo>
                  <a:lnTo>
                    <a:pt x="450" y="686"/>
                  </a:lnTo>
                  <a:lnTo>
                    <a:pt x="468" y="681"/>
                  </a:lnTo>
                  <a:lnTo>
                    <a:pt x="486" y="674"/>
                  </a:lnTo>
                  <a:lnTo>
                    <a:pt x="504" y="667"/>
                  </a:lnTo>
                  <a:lnTo>
                    <a:pt x="521" y="659"/>
                  </a:lnTo>
                  <a:lnTo>
                    <a:pt x="536" y="649"/>
                  </a:lnTo>
                  <a:lnTo>
                    <a:pt x="553" y="640"/>
                  </a:lnTo>
                  <a:lnTo>
                    <a:pt x="568" y="629"/>
                  </a:lnTo>
                  <a:lnTo>
                    <a:pt x="584" y="618"/>
                  </a:lnTo>
                  <a:lnTo>
                    <a:pt x="597" y="604"/>
                  </a:lnTo>
                  <a:lnTo>
                    <a:pt x="611" y="592"/>
                  </a:lnTo>
                  <a:lnTo>
                    <a:pt x="624" y="578"/>
                  </a:lnTo>
                  <a:lnTo>
                    <a:pt x="643" y="553"/>
                  </a:lnTo>
                  <a:lnTo>
                    <a:pt x="661" y="527"/>
                  </a:lnTo>
                  <a:lnTo>
                    <a:pt x="676" y="500"/>
                  </a:lnTo>
                  <a:lnTo>
                    <a:pt x="688" y="472"/>
                  </a:lnTo>
                  <a:lnTo>
                    <a:pt x="698" y="443"/>
                  </a:lnTo>
                  <a:lnTo>
                    <a:pt x="705" y="412"/>
                  </a:lnTo>
                  <a:lnTo>
                    <a:pt x="710" y="382"/>
                  </a:lnTo>
                  <a:lnTo>
                    <a:pt x="711" y="351"/>
                  </a:lnTo>
                  <a:lnTo>
                    <a:pt x="710" y="331"/>
                  </a:lnTo>
                  <a:lnTo>
                    <a:pt x="708" y="311"/>
                  </a:lnTo>
                  <a:lnTo>
                    <a:pt x="705" y="292"/>
                  </a:lnTo>
                  <a:lnTo>
                    <a:pt x="702" y="273"/>
                  </a:lnTo>
                  <a:lnTo>
                    <a:pt x="697" y="254"/>
                  </a:lnTo>
                  <a:lnTo>
                    <a:pt x="690" y="236"/>
                  </a:lnTo>
                  <a:lnTo>
                    <a:pt x="684" y="218"/>
                  </a:lnTo>
                  <a:lnTo>
                    <a:pt x="676" y="200"/>
                  </a:lnTo>
                  <a:lnTo>
                    <a:pt x="653" y="209"/>
                  </a:lnTo>
                  <a:close/>
                </a:path>
              </a:pathLst>
            </a:custGeom>
            <a:solidFill>
              <a:srgbClr val="FFFFFF"/>
            </a:solidFill>
            <a:ln w="9525">
              <a:noFill/>
              <a:round/>
              <a:headEnd/>
              <a:tailEnd/>
            </a:ln>
          </p:spPr>
          <p:txBody>
            <a:bodyPr/>
            <a:lstStyle/>
            <a:p>
              <a:endParaRPr lang="en-US"/>
            </a:p>
          </p:txBody>
        </p:sp>
        <p:sp>
          <p:nvSpPr>
            <p:cNvPr id="42117" name="Freeform 131"/>
            <p:cNvSpPr>
              <a:spLocks/>
            </p:cNvSpPr>
            <p:nvPr/>
          </p:nvSpPr>
          <p:spPr bwMode="auto">
            <a:xfrm>
              <a:off x="4095" y="2492"/>
              <a:ext cx="230" cy="223"/>
            </a:xfrm>
            <a:custGeom>
              <a:avLst/>
              <a:gdLst>
                <a:gd name="T0" fmla="*/ 230 w 690"/>
                <a:gd name="T1" fmla="*/ 107 h 671"/>
                <a:gd name="T2" fmla="*/ 120 w 690"/>
                <a:gd name="T3" fmla="*/ 46 h 671"/>
                <a:gd name="T4" fmla="*/ 138 w 690"/>
                <a:gd name="T5" fmla="*/ 43 h 671"/>
                <a:gd name="T6" fmla="*/ 154 w 690"/>
                <a:gd name="T7" fmla="*/ 37 h 671"/>
                <a:gd name="T8" fmla="*/ 167 w 690"/>
                <a:gd name="T9" fmla="*/ 28 h 671"/>
                <a:gd name="T10" fmla="*/ 175 w 690"/>
                <a:gd name="T11" fmla="*/ 17 h 671"/>
                <a:gd name="T12" fmla="*/ 166 w 690"/>
                <a:gd name="T13" fmla="*/ 18 h 671"/>
                <a:gd name="T14" fmla="*/ 156 w 690"/>
                <a:gd name="T15" fmla="*/ 26 h 671"/>
                <a:gd name="T16" fmla="*/ 143 w 690"/>
                <a:gd name="T17" fmla="*/ 32 h 671"/>
                <a:gd name="T18" fmla="*/ 128 w 690"/>
                <a:gd name="T19" fmla="*/ 36 h 671"/>
                <a:gd name="T20" fmla="*/ 120 w 690"/>
                <a:gd name="T21" fmla="*/ 0 h 671"/>
                <a:gd name="T22" fmla="*/ 112 w 690"/>
                <a:gd name="T23" fmla="*/ 37 h 671"/>
                <a:gd name="T24" fmla="*/ 96 w 690"/>
                <a:gd name="T25" fmla="*/ 34 h 671"/>
                <a:gd name="T26" fmla="*/ 81 w 690"/>
                <a:gd name="T27" fmla="*/ 29 h 671"/>
                <a:gd name="T28" fmla="*/ 70 w 690"/>
                <a:gd name="T29" fmla="*/ 22 h 671"/>
                <a:gd name="T30" fmla="*/ 63 w 690"/>
                <a:gd name="T31" fmla="*/ 12 h 671"/>
                <a:gd name="T32" fmla="*/ 60 w 690"/>
                <a:gd name="T33" fmla="*/ 23 h 671"/>
                <a:gd name="T34" fmla="*/ 70 w 690"/>
                <a:gd name="T35" fmla="*/ 33 h 671"/>
                <a:gd name="T36" fmla="*/ 85 w 690"/>
                <a:gd name="T37" fmla="*/ 40 h 671"/>
                <a:gd name="T38" fmla="*/ 102 w 690"/>
                <a:gd name="T39" fmla="*/ 45 h 671"/>
                <a:gd name="T40" fmla="*/ 112 w 690"/>
                <a:gd name="T41" fmla="*/ 107 h 671"/>
                <a:gd name="T42" fmla="*/ 0 w 690"/>
                <a:gd name="T43" fmla="*/ 116 h 671"/>
                <a:gd name="T44" fmla="*/ 112 w 690"/>
                <a:gd name="T45" fmla="*/ 180 h 671"/>
                <a:gd name="T46" fmla="*/ 95 w 690"/>
                <a:gd name="T47" fmla="*/ 183 h 671"/>
                <a:gd name="T48" fmla="*/ 80 w 690"/>
                <a:gd name="T49" fmla="*/ 188 h 671"/>
                <a:gd name="T50" fmla="*/ 67 w 690"/>
                <a:gd name="T51" fmla="*/ 195 h 671"/>
                <a:gd name="T52" fmla="*/ 58 w 690"/>
                <a:gd name="T53" fmla="*/ 206 h 671"/>
                <a:gd name="T54" fmla="*/ 68 w 690"/>
                <a:gd name="T55" fmla="*/ 206 h 671"/>
                <a:gd name="T56" fmla="*/ 78 w 690"/>
                <a:gd name="T57" fmla="*/ 199 h 671"/>
                <a:gd name="T58" fmla="*/ 90 w 690"/>
                <a:gd name="T59" fmla="*/ 193 h 671"/>
                <a:gd name="T60" fmla="*/ 104 w 690"/>
                <a:gd name="T61" fmla="*/ 190 h 671"/>
                <a:gd name="T62" fmla="*/ 112 w 690"/>
                <a:gd name="T63" fmla="*/ 223 h 671"/>
                <a:gd name="T64" fmla="*/ 120 w 690"/>
                <a:gd name="T65" fmla="*/ 189 h 671"/>
                <a:gd name="T66" fmla="*/ 135 w 690"/>
                <a:gd name="T67" fmla="*/ 191 h 671"/>
                <a:gd name="T68" fmla="*/ 149 w 690"/>
                <a:gd name="T69" fmla="*/ 196 h 671"/>
                <a:gd name="T70" fmla="*/ 160 w 690"/>
                <a:gd name="T71" fmla="*/ 203 h 671"/>
                <a:gd name="T72" fmla="*/ 168 w 690"/>
                <a:gd name="T73" fmla="*/ 211 h 671"/>
                <a:gd name="T74" fmla="*/ 170 w 690"/>
                <a:gd name="T75" fmla="*/ 201 h 671"/>
                <a:gd name="T76" fmla="*/ 159 w 690"/>
                <a:gd name="T77" fmla="*/ 192 h 671"/>
                <a:gd name="T78" fmla="*/ 145 w 690"/>
                <a:gd name="T79" fmla="*/ 185 h 671"/>
                <a:gd name="T80" fmla="*/ 129 w 690"/>
                <a:gd name="T81" fmla="*/ 181 h 671"/>
                <a:gd name="T82" fmla="*/ 120 w 690"/>
                <a:gd name="T83" fmla="*/ 116 h 6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90"/>
                <a:gd name="T127" fmla="*/ 0 h 671"/>
                <a:gd name="T128" fmla="*/ 690 w 690"/>
                <a:gd name="T129" fmla="*/ 671 h 67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90" h="671">
                  <a:moveTo>
                    <a:pt x="690" y="350"/>
                  </a:moveTo>
                  <a:lnTo>
                    <a:pt x="690" y="323"/>
                  </a:lnTo>
                  <a:lnTo>
                    <a:pt x="359" y="323"/>
                  </a:lnTo>
                  <a:lnTo>
                    <a:pt x="359" y="137"/>
                  </a:lnTo>
                  <a:lnTo>
                    <a:pt x="387" y="135"/>
                  </a:lnTo>
                  <a:lnTo>
                    <a:pt x="414" y="129"/>
                  </a:lnTo>
                  <a:lnTo>
                    <a:pt x="438" y="121"/>
                  </a:lnTo>
                  <a:lnTo>
                    <a:pt x="462" y="111"/>
                  </a:lnTo>
                  <a:lnTo>
                    <a:pt x="482" y="100"/>
                  </a:lnTo>
                  <a:lnTo>
                    <a:pt x="500" y="85"/>
                  </a:lnTo>
                  <a:lnTo>
                    <a:pt x="515" y="70"/>
                  </a:lnTo>
                  <a:lnTo>
                    <a:pt x="526" y="52"/>
                  </a:lnTo>
                  <a:lnTo>
                    <a:pt x="506" y="38"/>
                  </a:lnTo>
                  <a:lnTo>
                    <a:pt x="497" y="53"/>
                  </a:lnTo>
                  <a:lnTo>
                    <a:pt x="483" y="66"/>
                  </a:lnTo>
                  <a:lnTo>
                    <a:pt x="468" y="77"/>
                  </a:lnTo>
                  <a:lnTo>
                    <a:pt x="450" y="87"/>
                  </a:lnTo>
                  <a:lnTo>
                    <a:pt x="430" y="96"/>
                  </a:lnTo>
                  <a:lnTo>
                    <a:pt x="407" y="103"/>
                  </a:lnTo>
                  <a:lnTo>
                    <a:pt x="383" y="108"/>
                  </a:lnTo>
                  <a:lnTo>
                    <a:pt x="359" y="110"/>
                  </a:lnTo>
                  <a:lnTo>
                    <a:pt x="359" y="0"/>
                  </a:lnTo>
                  <a:lnTo>
                    <a:pt x="335" y="0"/>
                  </a:lnTo>
                  <a:lnTo>
                    <a:pt x="335" y="110"/>
                  </a:lnTo>
                  <a:lnTo>
                    <a:pt x="310" y="108"/>
                  </a:lnTo>
                  <a:lnTo>
                    <a:pt x="287" y="103"/>
                  </a:lnTo>
                  <a:lnTo>
                    <a:pt x="264" y="96"/>
                  </a:lnTo>
                  <a:lnTo>
                    <a:pt x="244" y="87"/>
                  </a:lnTo>
                  <a:lnTo>
                    <a:pt x="226" y="77"/>
                  </a:lnTo>
                  <a:lnTo>
                    <a:pt x="210" y="65"/>
                  </a:lnTo>
                  <a:lnTo>
                    <a:pt x="197" y="52"/>
                  </a:lnTo>
                  <a:lnTo>
                    <a:pt x="188" y="37"/>
                  </a:lnTo>
                  <a:lnTo>
                    <a:pt x="169" y="50"/>
                  </a:lnTo>
                  <a:lnTo>
                    <a:pt x="180" y="68"/>
                  </a:lnTo>
                  <a:lnTo>
                    <a:pt x="193" y="84"/>
                  </a:lnTo>
                  <a:lnTo>
                    <a:pt x="211" y="99"/>
                  </a:lnTo>
                  <a:lnTo>
                    <a:pt x="232" y="111"/>
                  </a:lnTo>
                  <a:lnTo>
                    <a:pt x="255" y="121"/>
                  </a:lnTo>
                  <a:lnTo>
                    <a:pt x="280" y="129"/>
                  </a:lnTo>
                  <a:lnTo>
                    <a:pt x="307" y="135"/>
                  </a:lnTo>
                  <a:lnTo>
                    <a:pt x="335" y="137"/>
                  </a:lnTo>
                  <a:lnTo>
                    <a:pt x="335" y="323"/>
                  </a:lnTo>
                  <a:lnTo>
                    <a:pt x="0" y="323"/>
                  </a:lnTo>
                  <a:lnTo>
                    <a:pt x="0" y="350"/>
                  </a:lnTo>
                  <a:lnTo>
                    <a:pt x="335" y="350"/>
                  </a:lnTo>
                  <a:lnTo>
                    <a:pt x="335" y="543"/>
                  </a:lnTo>
                  <a:lnTo>
                    <a:pt x="309" y="546"/>
                  </a:lnTo>
                  <a:lnTo>
                    <a:pt x="284" y="550"/>
                  </a:lnTo>
                  <a:lnTo>
                    <a:pt x="261" y="557"/>
                  </a:lnTo>
                  <a:lnTo>
                    <a:pt x="240" y="566"/>
                  </a:lnTo>
                  <a:lnTo>
                    <a:pt x="219" y="576"/>
                  </a:lnTo>
                  <a:lnTo>
                    <a:pt x="201" y="588"/>
                  </a:lnTo>
                  <a:lnTo>
                    <a:pt x="187" y="603"/>
                  </a:lnTo>
                  <a:lnTo>
                    <a:pt x="174" y="619"/>
                  </a:lnTo>
                  <a:lnTo>
                    <a:pt x="193" y="634"/>
                  </a:lnTo>
                  <a:lnTo>
                    <a:pt x="204" y="621"/>
                  </a:lnTo>
                  <a:lnTo>
                    <a:pt x="217" y="608"/>
                  </a:lnTo>
                  <a:lnTo>
                    <a:pt x="233" y="598"/>
                  </a:lnTo>
                  <a:lnTo>
                    <a:pt x="250" y="589"/>
                  </a:lnTo>
                  <a:lnTo>
                    <a:pt x="270" y="581"/>
                  </a:lnTo>
                  <a:lnTo>
                    <a:pt x="290" y="576"/>
                  </a:lnTo>
                  <a:lnTo>
                    <a:pt x="313" y="571"/>
                  </a:lnTo>
                  <a:lnTo>
                    <a:pt x="335" y="569"/>
                  </a:lnTo>
                  <a:lnTo>
                    <a:pt x="335" y="671"/>
                  </a:lnTo>
                  <a:lnTo>
                    <a:pt x="359" y="671"/>
                  </a:lnTo>
                  <a:lnTo>
                    <a:pt x="359" y="569"/>
                  </a:lnTo>
                  <a:lnTo>
                    <a:pt x="382" y="571"/>
                  </a:lnTo>
                  <a:lnTo>
                    <a:pt x="405" y="576"/>
                  </a:lnTo>
                  <a:lnTo>
                    <a:pt x="426" y="581"/>
                  </a:lnTo>
                  <a:lnTo>
                    <a:pt x="446" y="589"/>
                  </a:lnTo>
                  <a:lnTo>
                    <a:pt x="464" y="599"/>
                  </a:lnTo>
                  <a:lnTo>
                    <a:pt x="480" y="610"/>
                  </a:lnTo>
                  <a:lnTo>
                    <a:pt x="494" y="622"/>
                  </a:lnTo>
                  <a:lnTo>
                    <a:pt x="504" y="635"/>
                  </a:lnTo>
                  <a:lnTo>
                    <a:pt x="522" y="621"/>
                  </a:lnTo>
                  <a:lnTo>
                    <a:pt x="510" y="605"/>
                  </a:lnTo>
                  <a:lnTo>
                    <a:pt x="495" y="590"/>
                  </a:lnTo>
                  <a:lnTo>
                    <a:pt x="477" y="577"/>
                  </a:lnTo>
                  <a:lnTo>
                    <a:pt x="458" y="566"/>
                  </a:lnTo>
                  <a:lnTo>
                    <a:pt x="435" y="557"/>
                  </a:lnTo>
                  <a:lnTo>
                    <a:pt x="410" y="550"/>
                  </a:lnTo>
                  <a:lnTo>
                    <a:pt x="386" y="546"/>
                  </a:lnTo>
                  <a:lnTo>
                    <a:pt x="359" y="543"/>
                  </a:lnTo>
                  <a:lnTo>
                    <a:pt x="359" y="350"/>
                  </a:lnTo>
                  <a:lnTo>
                    <a:pt x="690" y="350"/>
                  </a:lnTo>
                  <a:close/>
                </a:path>
              </a:pathLst>
            </a:custGeom>
            <a:solidFill>
              <a:srgbClr val="FFFFFF"/>
            </a:solidFill>
            <a:ln w="9525">
              <a:noFill/>
              <a:round/>
              <a:headEnd/>
              <a:tailEnd/>
            </a:ln>
          </p:spPr>
          <p:txBody>
            <a:bodyPr/>
            <a:lstStyle/>
            <a:p>
              <a:endParaRPr lang="en-US"/>
            </a:p>
          </p:txBody>
        </p:sp>
        <p:sp>
          <p:nvSpPr>
            <p:cNvPr id="42118" name="Freeform 132"/>
            <p:cNvSpPr>
              <a:spLocks/>
            </p:cNvSpPr>
            <p:nvPr/>
          </p:nvSpPr>
          <p:spPr bwMode="auto">
            <a:xfrm>
              <a:off x="4264" y="2552"/>
              <a:ext cx="9" cy="10"/>
            </a:xfrm>
            <a:custGeom>
              <a:avLst/>
              <a:gdLst>
                <a:gd name="T0" fmla="*/ 1 w 26"/>
                <a:gd name="T1" fmla="*/ 10 h 28"/>
                <a:gd name="T2" fmla="*/ 9 w 26"/>
                <a:gd name="T3" fmla="*/ 8 h 28"/>
                <a:gd name="T4" fmla="*/ 9 w 26"/>
                <a:gd name="T5" fmla="*/ 6 h 28"/>
                <a:gd name="T6" fmla="*/ 8 w 26"/>
                <a:gd name="T7" fmla="*/ 4 h 28"/>
                <a:gd name="T8" fmla="*/ 8 w 26"/>
                <a:gd name="T9" fmla="*/ 2 h 28"/>
                <a:gd name="T10" fmla="*/ 7 w 26"/>
                <a:gd name="T11" fmla="*/ 0 h 28"/>
                <a:gd name="T12" fmla="*/ 0 w 26"/>
                <a:gd name="T13" fmla="*/ 4 h 28"/>
                <a:gd name="T14" fmla="*/ 0 w 26"/>
                <a:gd name="T15" fmla="*/ 6 h 28"/>
                <a:gd name="T16" fmla="*/ 1 w 26"/>
                <a:gd name="T17" fmla="*/ 7 h 28"/>
                <a:gd name="T18" fmla="*/ 1 w 26"/>
                <a:gd name="T19" fmla="*/ 9 h 28"/>
                <a:gd name="T20" fmla="*/ 1 w 26"/>
                <a:gd name="T21" fmla="*/ 1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8"/>
                <a:gd name="T35" fmla="*/ 26 w 26"/>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8">
                  <a:moveTo>
                    <a:pt x="4" y="28"/>
                  </a:moveTo>
                  <a:lnTo>
                    <a:pt x="26" y="22"/>
                  </a:lnTo>
                  <a:lnTo>
                    <a:pt x="25" y="17"/>
                  </a:lnTo>
                  <a:lnTo>
                    <a:pt x="24" y="11"/>
                  </a:lnTo>
                  <a:lnTo>
                    <a:pt x="22" y="5"/>
                  </a:lnTo>
                  <a:lnTo>
                    <a:pt x="20" y="0"/>
                  </a:lnTo>
                  <a:lnTo>
                    <a:pt x="0" y="12"/>
                  </a:lnTo>
                  <a:lnTo>
                    <a:pt x="1" y="17"/>
                  </a:lnTo>
                  <a:lnTo>
                    <a:pt x="2" y="20"/>
                  </a:lnTo>
                  <a:lnTo>
                    <a:pt x="2" y="25"/>
                  </a:lnTo>
                  <a:lnTo>
                    <a:pt x="4" y="28"/>
                  </a:lnTo>
                  <a:close/>
                </a:path>
              </a:pathLst>
            </a:custGeom>
            <a:solidFill>
              <a:srgbClr val="FFFFFF"/>
            </a:solidFill>
            <a:ln w="9525">
              <a:noFill/>
              <a:round/>
              <a:headEnd/>
              <a:tailEnd/>
            </a:ln>
          </p:spPr>
          <p:txBody>
            <a:bodyPr/>
            <a:lstStyle/>
            <a:p>
              <a:endParaRPr lang="en-US"/>
            </a:p>
          </p:txBody>
        </p:sp>
        <p:sp>
          <p:nvSpPr>
            <p:cNvPr id="42119" name="Freeform 133"/>
            <p:cNvSpPr>
              <a:spLocks/>
            </p:cNvSpPr>
            <p:nvPr/>
          </p:nvSpPr>
          <p:spPr bwMode="auto">
            <a:xfrm>
              <a:off x="4143" y="2487"/>
              <a:ext cx="135" cy="233"/>
            </a:xfrm>
            <a:custGeom>
              <a:avLst/>
              <a:gdLst>
                <a:gd name="T0" fmla="*/ 126 w 404"/>
                <a:gd name="T1" fmla="*/ 95 h 699"/>
                <a:gd name="T2" fmla="*/ 126 w 404"/>
                <a:gd name="T3" fmla="*/ 138 h 699"/>
                <a:gd name="T4" fmla="*/ 110 w 404"/>
                <a:gd name="T5" fmla="*/ 193 h 699"/>
                <a:gd name="T6" fmla="*/ 80 w 404"/>
                <a:gd name="T7" fmla="*/ 222 h 699"/>
                <a:gd name="T8" fmla="*/ 59 w 404"/>
                <a:gd name="T9" fmla="*/ 223 h 699"/>
                <a:gd name="T10" fmla="*/ 47 w 404"/>
                <a:gd name="T11" fmla="*/ 218 h 699"/>
                <a:gd name="T12" fmla="*/ 36 w 404"/>
                <a:gd name="T13" fmla="*/ 207 h 699"/>
                <a:gd name="T14" fmla="*/ 19 w 404"/>
                <a:gd name="T15" fmla="*/ 180 h 699"/>
                <a:gd name="T16" fmla="*/ 10 w 404"/>
                <a:gd name="T17" fmla="*/ 144 h 699"/>
                <a:gd name="T18" fmla="*/ 8 w 404"/>
                <a:gd name="T19" fmla="*/ 103 h 699"/>
                <a:gd name="T20" fmla="*/ 15 w 404"/>
                <a:gd name="T21" fmla="*/ 65 h 699"/>
                <a:gd name="T22" fmla="*/ 29 w 404"/>
                <a:gd name="T23" fmla="*/ 34 h 699"/>
                <a:gd name="T24" fmla="*/ 43 w 404"/>
                <a:gd name="T25" fmla="*/ 18 h 699"/>
                <a:gd name="T26" fmla="*/ 55 w 404"/>
                <a:gd name="T27" fmla="*/ 11 h 699"/>
                <a:gd name="T28" fmla="*/ 68 w 404"/>
                <a:gd name="T29" fmla="*/ 9 h 699"/>
                <a:gd name="T30" fmla="*/ 80 w 404"/>
                <a:gd name="T31" fmla="*/ 11 h 699"/>
                <a:gd name="T32" fmla="*/ 92 w 404"/>
                <a:gd name="T33" fmla="*/ 18 h 699"/>
                <a:gd name="T34" fmla="*/ 103 w 404"/>
                <a:gd name="T35" fmla="*/ 30 h 699"/>
                <a:gd name="T36" fmla="*/ 112 w 404"/>
                <a:gd name="T37" fmla="*/ 45 h 699"/>
                <a:gd name="T38" fmla="*/ 120 w 404"/>
                <a:gd name="T39" fmla="*/ 63 h 699"/>
                <a:gd name="T40" fmla="*/ 126 w 404"/>
                <a:gd name="T41" fmla="*/ 59 h 699"/>
                <a:gd name="T42" fmla="*/ 118 w 404"/>
                <a:gd name="T43" fmla="*/ 40 h 699"/>
                <a:gd name="T44" fmla="*/ 109 w 404"/>
                <a:gd name="T45" fmla="*/ 24 h 699"/>
                <a:gd name="T46" fmla="*/ 96 w 404"/>
                <a:gd name="T47" fmla="*/ 11 h 699"/>
                <a:gd name="T48" fmla="*/ 82 w 404"/>
                <a:gd name="T49" fmla="*/ 3 h 699"/>
                <a:gd name="T50" fmla="*/ 68 w 404"/>
                <a:gd name="T51" fmla="*/ 0 h 699"/>
                <a:gd name="T52" fmla="*/ 48 w 404"/>
                <a:gd name="T53" fmla="*/ 5 h 699"/>
                <a:gd name="T54" fmla="*/ 30 w 404"/>
                <a:gd name="T55" fmla="*/ 20 h 699"/>
                <a:gd name="T56" fmla="*/ 15 w 404"/>
                <a:gd name="T57" fmla="*/ 43 h 699"/>
                <a:gd name="T58" fmla="*/ 5 w 404"/>
                <a:gd name="T59" fmla="*/ 72 h 699"/>
                <a:gd name="T60" fmla="*/ 0 w 404"/>
                <a:gd name="T61" fmla="*/ 105 h 699"/>
                <a:gd name="T62" fmla="*/ 2 w 404"/>
                <a:gd name="T63" fmla="*/ 146 h 699"/>
                <a:gd name="T64" fmla="*/ 12 w 404"/>
                <a:gd name="T65" fmla="*/ 184 h 699"/>
                <a:gd name="T66" fmla="*/ 30 w 404"/>
                <a:gd name="T67" fmla="*/ 214 h 699"/>
                <a:gd name="T68" fmla="*/ 43 w 404"/>
                <a:gd name="T69" fmla="*/ 225 h 699"/>
                <a:gd name="T70" fmla="*/ 57 w 404"/>
                <a:gd name="T71" fmla="*/ 232 h 699"/>
                <a:gd name="T72" fmla="*/ 73 w 404"/>
                <a:gd name="T73" fmla="*/ 233 h 699"/>
                <a:gd name="T74" fmla="*/ 87 w 404"/>
                <a:gd name="T75" fmla="*/ 228 h 699"/>
                <a:gd name="T76" fmla="*/ 101 w 404"/>
                <a:gd name="T77" fmla="*/ 218 h 699"/>
                <a:gd name="T78" fmla="*/ 118 w 404"/>
                <a:gd name="T79" fmla="*/ 195 h 699"/>
                <a:gd name="T80" fmla="*/ 130 w 404"/>
                <a:gd name="T81" fmla="*/ 159 h 699"/>
                <a:gd name="T82" fmla="*/ 135 w 404"/>
                <a:gd name="T83" fmla="*/ 117 h 699"/>
                <a:gd name="T84" fmla="*/ 132 w 404"/>
                <a:gd name="T85" fmla="*/ 83 h 6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4"/>
                <a:gd name="T130" fmla="*/ 0 h 699"/>
                <a:gd name="T131" fmla="*/ 404 w 404"/>
                <a:gd name="T132" fmla="*/ 699 h 6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4" h="699">
                  <a:moveTo>
                    <a:pt x="367" y="224"/>
                  </a:moveTo>
                  <a:lnTo>
                    <a:pt x="372" y="254"/>
                  </a:lnTo>
                  <a:lnTo>
                    <a:pt x="378" y="286"/>
                  </a:lnTo>
                  <a:lnTo>
                    <a:pt x="380" y="317"/>
                  </a:lnTo>
                  <a:lnTo>
                    <a:pt x="381" y="351"/>
                  </a:lnTo>
                  <a:lnTo>
                    <a:pt x="378" y="415"/>
                  </a:lnTo>
                  <a:lnTo>
                    <a:pt x="367" y="475"/>
                  </a:lnTo>
                  <a:lnTo>
                    <a:pt x="351" y="529"/>
                  </a:lnTo>
                  <a:lnTo>
                    <a:pt x="328" y="578"/>
                  </a:lnTo>
                  <a:lnTo>
                    <a:pt x="302" y="617"/>
                  </a:lnTo>
                  <a:lnTo>
                    <a:pt x="272" y="646"/>
                  </a:lnTo>
                  <a:lnTo>
                    <a:pt x="238" y="665"/>
                  </a:lnTo>
                  <a:lnTo>
                    <a:pt x="202" y="672"/>
                  </a:lnTo>
                  <a:lnTo>
                    <a:pt x="190" y="671"/>
                  </a:lnTo>
                  <a:lnTo>
                    <a:pt x="178" y="668"/>
                  </a:lnTo>
                  <a:lnTo>
                    <a:pt x="165" y="665"/>
                  </a:lnTo>
                  <a:lnTo>
                    <a:pt x="153" y="659"/>
                  </a:lnTo>
                  <a:lnTo>
                    <a:pt x="141" y="653"/>
                  </a:lnTo>
                  <a:lnTo>
                    <a:pt x="129" y="644"/>
                  </a:lnTo>
                  <a:lnTo>
                    <a:pt x="118" y="634"/>
                  </a:lnTo>
                  <a:lnTo>
                    <a:pt x="107" y="622"/>
                  </a:lnTo>
                  <a:lnTo>
                    <a:pt x="88" y="598"/>
                  </a:lnTo>
                  <a:lnTo>
                    <a:pt x="72" y="571"/>
                  </a:lnTo>
                  <a:lnTo>
                    <a:pt x="57" y="539"/>
                  </a:lnTo>
                  <a:lnTo>
                    <a:pt x="45" y="506"/>
                  </a:lnTo>
                  <a:lnTo>
                    <a:pt x="36" y="470"/>
                  </a:lnTo>
                  <a:lnTo>
                    <a:pt x="29" y="432"/>
                  </a:lnTo>
                  <a:lnTo>
                    <a:pt x="25" y="392"/>
                  </a:lnTo>
                  <a:lnTo>
                    <a:pt x="24" y="351"/>
                  </a:lnTo>
                  <a:lnTo>
                    <a:pt x="25" y="309"/>
                  </a:lnTo>
                  <a:lnTo>
                    <a:pt x="29" y="270"/>
                  </a:lnTo>
                  <a:lnTo>
                    <a:pt x="36" y="232"/>
                  </a:lnTo>
                  <a:lnTo>
                    <a:pt x="45" y="195"/>
                  </a:lnTo>
                  <a:lnTo>
                    <a:pt x="57" y="161"/>
                  </a:lnTo>
                  <a:lnTo>
                    <a:pt x="72" y="130"/>
                  </a:lnTo>
                  <a:lnTo>
                    <a:pt x="88" y="103"/>
                  </a:lnTo>
                  <a:lnTo>
                    <a:pt x="107" y="78"/>
                  </a:lnTo>
                  <a:lnTo>
                    <a:pt x="118" y="66"/>
                  </a:lnTo>
                  <a:lnTo>
                    <a:pt x="129" y="55"/>
                  </a:lnTo>
                  <a:lnTo>
                    <a:pt x="141" y="48"/>
                  </a:lnTo>
                  <a:lnTo>
                    <a:pt x="153" y="40"/>
                  </a:lnTo>
                  <a:lnTo>
                    <a:pt x="165" y="34"/>
                  </a:lnTo>
                  <a:lnTo>
                    <a:pt x="178" y="31"/>
                  </a:lnTo>
                  <a:lnTo>
                    <a:pt x="190" y="29"/>
                  </a:lnTo>
                  <a:lnTo>
                    <a:pt x="202" y="27"/>
                  </a:lnTo>
                  <a:lnTo>
                    <a:pt x="215" y="29"/>
                  </a:lnTo>
                  <a:lnTo>
                    <a:pt x="227" y="31"/>
                  </a:lnTo>
                  <a:lnTo>
                    <a:pt x="240" y="34"/>
                  </a:lnTo>
                  <a:lnTo>
                    <a:pt x="252" y="40"/>
                  </a:lnTo>
                  <a:lnTo>
                    <a:pt x="263" y="48"/>
                  </a:lnTo>
                  <a:lnTo>
                    <a:pt x="276" y="55"/>
                  </a:lnTo>
                  <a:lnTo>
                    <a:pt x="286" y="66"/>
                  </a:lnTo>
                  <a:lnTo>
                    <a:pt x="297" y="78"/>
                  </a:lnTo>
                  <a:lnTo>
                    <a:pt x="307" y="90"/>
                  </a:lnTo>
                  <a:lnTo>
                    <a:pt x="317" y="105"/>
                  </a:lnTo>
                  <a:lnTo>
                    <a:pt x="327" y="119"/>
                  </a:lnTo>
                  <a:lnTo>
                    <a:pt x="335" y="135"/>
                  </a:lnTo>
                  <a:lnTo>
                    <a:pt x="343" y="152"/>
                  </a:lnTo>
                  <a:lnTo>
                    <a:pt x="351" y="170"/>
                  </a:lnTo>
                  <a:lnTo>
                    <a:pt x="358" y="189"/>
                  </a:lnTo>
                  <a:lnTo>
                    <a:pt x="363" y="208"/>
                  </a:lnTo>
                  <a:lnTo>
                    <a:pt x="383" y="196"/>
                  </a:lnTo>
                  <a:lnTo>
                    <a:pt x="377" y="176"/>
                  </a:lnTo>
                  <a:lnTo>
                    <a:pt x="370" y="157"/>
                  </a:lnTo>
                  <a:lnTo>
                    <a:pt x="362" y="137"/>
                  </a:lnTo>
                  <a:lnTo>
                    <a:pt x="354" y="119"/>
                  </a:lnTo>
                  <a:lnTo>
                    <a:pt x="345" y="103"/>
                  </a:lnTo>
                  <a:lnTo>
                    <a:pt x="335" y="87"/>
                  </a:lnTo>
                  <a:lnTo>
                    <a:pt x="325" y="72"/>
                  </a:lnTo>
                  <a:lnTo>
                    <a:pt x="314" y="59"/>
                  </a:lnTo>
                  <a:lnTo>
                    <a:pt x="301" y="45"/>
                  </a:lnTo>
                  <a:lnTo>
                    <a:pt x="288" y="34"/>
                  </a:lnTo>
                  <a:lnTo>
                    <a:pt x="274" y="24"/>
                  </a:lnTo>
                  <a:lnTo>
                    <a:pt x="261" y="15"/>
                  </a:lnTo>
                  <a:lnTo>
                    <a:pt x="246" y="8"/>
                  </a:lnTo>
                  <a:lnTo>
                    <a:pt x="232" y="4"/>
                  </a:lnTo>
                  <a:lnTo>
                    <a:pt x="217" y="2"/>
                  </a:lnTo>
                  <a:lnTo>
                    <a:pt x="202" y="0"/>
                  </a:lnTo>
                  <a:lnTo>
                    <a:pt x="182" y="3"/>
                  </a:lnTo>
                  <a:lnTo>
                    <a:pt x="162" y="7"/>
                  </a:lnTo>
                  <a:lnTo>
                    <a:pt x="143" y="16"/>
                  </a:lnTo>
                  <a:lnTo>
                    <a:pt x="124" y="29"/>
                  </a:lnTo>
                  <a:lnTo>
                    <a:pt x="106" y="43"/>
                  </a:lnTo>
                  <a:lnTo>
                    <a:pt x="90" y="60"/>
                  </a:lnTo>
                  <a:lnTo>
                    <a:pt x="74" y="80"/>
                  </a:lnTo>
                  <a:lnTo>
                    <a:pt x="60" y="103"/>
                  </a:lnTo>
                  <a:lnTo>
                    <a:pt x="46" y="128"/>
                  </a:lnTo>
                  <a:lnTo>
                    <a:pt x="35" y="155"/>
                  </a:lnTo>
                  <a:lnTo>
                    <a:pt x="25" y="183"/>
                  </a:lnTo>
                  <a:lnTo>
                    <a:pt x="16" y="215"/>
                  </a:lnTo>
                  <a:lnTo>
                    <a:pt x="9" y="246"/>
                  </a:lnTo>
                  <a:lnTo>
                    <a:pt x="5" y="280"/>
                  </a:lnTo>
                  <a:lnTo>
                    <a:pt x="1" y="315"/>
                  </a:lnTo>
                  <a:lnTo>
                    <a:pt x="0" y="351"/>
                  </a:lnTo>
                  <a:lnTo>
                    <a:pt x="1" y="395"/>
                  </a:lnTo>
                  <a:lnTo>
                    <a:pt x="6" y="437"/>
                  </a:lnTo>
                  <a:lnTo>
                    <a:pt x="14" y="478"/>
                  </a:lnTo>
                  <a:lnTo>
                    <a:pt x="24" y="516"/>
                  </a:lnTo>
                  <a:lnTo>
                    <a:pt x="37" y="552"/>
                  </a:lnTo>
                  <a:lnTo>
                    <a:pt x="52" y="585"/>
                  </a:lnTo>
                  <a:lnTo>
                    <a:pt x="70" y="616"/>
                  </a:lnTo>
                  <a:lnTo>
                    <a:pt x="90" y="642"/>
                  </a:lnTo>
                  <a:lnTo>
                    <a:pt x="102" y="655"/>
                  </a:lnTo>
                  <a:lnTo>
                    <a:pt x="116" y="666"/>
                  </a:lnTo>
                  <a:lnTo>
                    <a:pt x="129" y="676"/>
                  </a:lnTo>
                  <a:lnTo>
                    <a:pt x="144" y="684"/>
                  </a:lnTo>
                  <a:lnTo>
                    <a:pt x="157" y="691"/>
                  </a:lnTo>
                  <a:lnTo>
                    <a:pt x="172" y="695"/>
                  </a:lnTo>
                  <a:lnTo>
                    <a:pt x="188" y="698"/>
                  </a:lnTo>
                  <a:lnTo>
                    <a:pt x="202" y="699"/>
                  </a:lnTo>
                  <a:lnTo>
                    <a:pt x="217" y="698"/>
                  </a:lnTo>
                  <a:lnTo>
                    <a:pt x="232" y="695"/>
                  </a:lnTo>
                  <a:lnTo>
                    <a:pt x="246" y="691"/>
                  </a:lnTo>
                  <a:lnTo>
                    <a:pt x="261" y="684"/>
                  </a:lnTo>
                  <a:lnTo>
                    <a:pt x="274" y="676"/>
                  </a:lnTo>
                  <a:lnTo>
                    <a:pt x="288" y="666"/>
                  </a:lnTo>
                  <a:lnTo>
                    <a:pt x="301" y="655"/>
                  </a:lnTo>
                  <a:lnTo>
                    <a:pt x="314" y="642"/>
                  </a:lnTo>
                  <a:lnTo>
                    <a:pt x="334" y="616"/>
                  </a:lnTo>
                  <a:lnTo>
                    <a:pt x="352" y="585"/>
                  </a:lnTo>
                  <a:lnTo>
                    <a:pt x="367" y="552"/>
                  </a:lnTo>
                  <a:lnTo>
                    <a:pt x="380" y="516"/>
                  </a:lnTo>
                  <a:lnTo>
                    <a:pt x="390" y="478"/>
                  </a:lnTo>
                  <a:lnTo>
                    <a:pt x="398" y="437"/>
                  </a:lnTo>
                  <a:lnTo>
                    <a:pt x="403" y="395"/>
                  </a:lnTo>
                  <a:lnTo>
                    <a:pt x="404" y="351"/>
                  </a:lnTo>
                  <a:lnTo>
                    <a:pt x="403" y="316"/>
                  </a:lnTo>
                  <a:lnTo>
                    <a:pt x="400" y="282"/>
                  </a:lnTo>
                  <a:lnTo>
                    <a:pt x="396" y="250"/>
                  </a:lnTo>
                  <a:lnTo>
                    <a:pt x="389" y="218"/>
                  </a:lnTo>
                  <a:lnTo>
                    <a:pt x="367" y="224"/>
                  </a:lnTo>
                  <a:close/>
                </a:path>
              </a:pathLst>
            </a:custGeom>
            <a:solidFill>
              <a:srgbClr val="FFFFFF"/>
            </a:solidFill>
            <a:ln w="9525">
              <a:noFill/>
              <a:round/>
              <a:headEnd/>
              <a:tailEnd/>
            </a:ln>
          </p:spPr>
          <p:txBody>
            <a:bodyPr/>
            <a:lstStyle/>
            <a:p>
              <a:endParaRPr lang="en-US"/>
            </a:p>
          </p:txBody>
        </p:sp>
      </p:grpSp>
      <p:pic>
        <p:nvPicPr>
          <p:cNvPr id="41991" name="Picture 134" descr="j0199549"/>
          <p:cNvPicPr>
            <a:picLocks noChangeAspect="1" noChangeArrowheads="1"/>
          </p:cNvPicPr>
          <p:nvPr/>
        </p:nvPicPr>
        <p:blipFill>
          <a:blip r:embed="rId4"/>
          <a:srcRect/>
          <a:stretch>
            <a:fillRect/>
          </a:stretch>
        </p:blipFill>
        <p:spPr bwMode="auto">
          <a:xfrm>
            <a:off x="4562475" y="2908300"/>
            <a:ext cx="815975" cy="808038"/>
          </a:xfrm>
          <a:prstGeom prst="rect">
            <a:avLst/>
          </a:prstGeom>
          <a:noFill/>
          <a:ln w="9525">
            <a:noFill/>
            <a:miter lim="800000"/>
            <a:headEnd/>
            <a:tailEnd/>
          </a:ln>
        </p:spPr>
      </p:pic>
      <p:sp>
        <p:nvSpPr>
          <p:cNvPr id="41992" name="AutoShape 135"/>
          <p:cNvSpPr>
            <a:spLocks noChangeArrowheads="1"/>
          </p:cNvSpPr>
          <p:nvPr/>
        </p:nvSpPr>
        <p:spPr bwMode="auto">
          <a:xfrm>
            <a:off x="1520825" y="1268413"/>
            <a:ext cx="3743325" cy="576262"/>
          </a:xfrm>
          <a:prstGeom prst="curvedDownArrow">
            <a:avLst>
              <a:gd name="adj1" fmla="val 129917"/>
              <a:gd name="adj2" fmla="val 259835"/>
              <a:gd name="adj3" fmla="val 33333"/>
            </a:avLst>
          </a:prstGeom>
          <a:gradFill rotWithShape="1">
            <a:gsLst>
              <a:gs pos="0">
                <a:srgbClr val="FFFFFF"/>
              </a:gs>
              <a:gs pos="100000">
                <a:srgbClr val="7C9CCD">
                  <a:alpha val="60001"/>
                </a:srgbClr>
              </a:gs>
            </a:gsLst>
            <a:lin ang="2700000" scaled="1"/>
          </a:gradFill>
          <a:ln w="19050">
            <a:solidFill>
              <a:srgbClr val="808080"/>
            </a:solidFill>
            <a:miter lim="800000"/>
            <a:headEnd/>
            <a:tailEnd/>
          </a:ln>
        </p:spPr>
        <p:txBody>
          <a:bodyPr wrap="none" anchor="ctr"/>
          <a:lstStyle/>
          <a:p>
            <a:endParaRPr lang="en-US"/>
          </a:p>
        </p:txBody>
      </p:sp>
      <p:sp>
        <p:nvSpPr>
          <p:cNvPr id="41993" name="AutoShape 136"/>
          <p:cNvSpPr>
            <a:spLocks noChangeArrowheads="1"/>
          </p:cNvSpPr>
          <p:nvPr/>
        </p:nvSpPr>
        <p:spPr bwMode="auto">
          <a:xfrm>
            <a:off x="5264150" y="1268413"/>
            <a:ext cx="3589338" cy="576262"/>
          </a:xfrm>
          <a:prstGeom prst="curvedDownArrow">
            <a:avLst>
              <a:gd name="adj1" fmla="val 124573"/>
              <a:gd name="adj2" fmla="val 249146"/>
              <a:gd name="adj3" fmla="val 33333"/>
            </a:avLst>
          </a:prstGeom>
          <a:gradFill rotWithShape="1">
            <a:gsLst>
              <a:gs pos="0">
                <a:srgbClr val="CC9900"/>
              </a:gs>
              <a:gs pos="100000">
                <a:schemeClr val="bg1">
                  <a:alpha val="60001"/>
                </a:schemeClr>
              </a:gs>
            </a:gsLst>
            <a:lin ang="2700000" scaled="1"/>
          </a:gradFill>
          <a:ln w="19050">
            <a:solidFill>
              <a:srgbClr val="808080"/>
            </a:solidFill>
            <a:miter lim="800000"/>
            <a:headEnd/>
            <a:tailEnd/>
          </a:ln>
        </p:spPr>
        <p:txBody>
          <a:bodyPr wrap="none" anchor="ctr"/>
          <a:lstStyle/>
          <a:p>
            <a:endParaRPr lang="en-US"/>
          </a:p>
        </p:txBody>
      </p:sp>
      <p:sp>
        <p:nvSpPr>
          <p:cNvPr id="41994" name="Rectangle 137"/>
          <p:cNvSpPr>
            <a:spLocks noChangeArrowheads="1"/>
          </p:cNvSpPr>
          <p:nvPr/>
        </p:nvSpPr>
        <p:spPr bwMode="auto">
          <a:xfrm>
            <a:off x="661988" y="3860800"/>
            <a:ext cx="2497137" cy="215900"/>
          </a:xfrm>
          <a:prstGeom prst="rect">
            <a:avLst/>
          </a:prstGeom>
          <a:noFill/>
          <a:ln w="19050" algn="ctr">
            <a:noFill/>
            <a:miter lim="800000"/>
            <a:headEnd/>
            <a:tailEnd type="none" w="lg" len="lg"/>
          </a:ln>
        </p:spPr>
        <p:txBody>
          <a:bodyPr wrap="none" anchor="ctr"/>
          <a:lstStyle/>
          <a:p>
            <a:r>
              <a:rPr lang="de-DE" sz="1200">
                <a:latin typeface="Arial Narrow" pitchFamily="34" charset="0"/>
              </a:rPr>
              <a:t>Source: Own illustration</a:t>
            </a:r>
          </a:p>
        </p:txBody>
      </p:sp>
      <p:sp>
        <p:nvSpPr>
          <p:cNvPr id="41995" name="Rectangle 138"/>
          <p:cNvSpPr>
            <a:spLocks noGrp="1" noChangeArrowheads="1"/>
          </p:cNvSpPr>
          <p:nvPr>
            <p:ph type="body" idx="1"/>
          </p:nvPr>
        </p:nvSpPr>
        <p:spPr bwMode="auto">
          <a:xfrm>
            <a:off x="508000" y="4149725"/>
            <a:ext cx="8915400" cy="2374900"/>
          </a:xfrm>
          <a:noFill/>
          <a:ln>
            <a:miter lim="800000"/>
            <a:headEnd/>
            <a:tailEnd/>
          </a:ln>
        </p:spPr>
        <p:txBody>
          <a:bodyPr vert="horz" wrap="square" lIns="91440" tIns="45720" rIns="91440" bIns="45720" numCol="1" anchor="t" anchorCtr="0" compatLnSpc="1">
            <a:prstTxWarp prst="textNoShape">
              <a:avLst/>
            </a:prstTxWarp>
          </a:bodyPr>
          <a:lstStyle/>
          <a:p>
            <a:pPr marL="609600" indent="-609600">
              <a:lnSpc>
                <a:spcPct val="80000"/>
              </a:lnSpc>
            </a:pPr>
            <a:r>
              <a:rPr lang="en-US" sz="2400"/>
              <a:t>Developments are transported from DEV to QAS using transport requests</a:t>
            </a:r>
          </a:p>
          <a:p>
            <a:pPr marL="609600" indent="-609600">
              <a:lnSpc>
                <a:spcPct val="80000"/>
              </a:lnSpc>
            </a:pPr>
            <a:r>
              <a:rPr lang="en-US" sz="2400"/>
              <a:t>Exporting transport requests creates files for transportation</a:t>
            </a:r>
          </a:p>
          <a:p>
            <a:pPr marL="609600" indent="-609600">
              <a:lnSpc>
                <a:spcPct val="80000"/>
              </a:lnSpc>
            </a:pPr>
            <a:r>
              <a:rPr lang="en-US" sz="2400"/>
              <a:t>You may either import all or only one transport request in your destination system</a:t>
            </a:r>
          </a:p>
          <a:p>
            <a:pPr marL="609600" indent="-609600">
              <a:lnSpc>
                <a:spcPct val="80000"/>
              </a:lnSpc>
            </a:pP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1006475" y="71438"/>
            <a:ext cx="7351713" cy="738187"/>
          </a:xfrm>
        </p:spPr>
        <p:txBody>
          <a:bodyPr/>
          <a:lstStyle/>
          <a:p>
            <a:r>
              <a:rPr lang="en-US"/>
              <a:t>Transport hierarchy</a:t>
            </a:r>
          </a:p>
        </p:txBody>
      </p:sp>
      <p:sp>
        <p:nvSpPr>
          <p:cNvPr id="44034" name="Rectangle 21"/>
          <p:cNvSpPr>
            <a:spLocks noChangeArrowheads="1"/>
          </p:cNvSpPr>
          <p:nvPr/>
        </p:nvSpPr>
        <p:spPr bwMode="gray">
          <a:xfrm>
            <a:off x="4203700" y="1268413"/>
            <a:ext cx="1530350" cy="720725"/>
          </a:xfrm>
          <a:prstGeom prst="rect">
            <a:avLst/>
          </a:prstGeom>
          <a:solidFill>
            <a:srgbClr val="44697D"/>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Project</a:t>
            </a:r>
            <a:endParaRPr lang="en-GB">
              <a:solidFill>
                <a:schemeClr val="bg1"/>
              </a:solidFill>
              <a:ea typeface="Arial Unicode MS" pitchFamily="34" charset="-128"/>
              <a:cs typeface="Arial Unicode MS" pitchFamily="34" charset="-128"/>
            </a:endParaRPr>
          </a:p>
        </p:txBody>
      </p:sp>
      <p:sp>
        <p:nvSpPr>
          <p:cNvPr id="44035" name="Rectangle 21"/>
          <p:cNvSpPr>
            <a:spLocks noChangeArrowheads="1"/>
          </p:cNvSpPr>
          <p:nvPr/>
        </p:nvSpPr>
        <p:spPr bwMode="gray">
          <a:xfrm>
            <a:off x="898525" y="2492375"/>
            <a:ext cx="1530350" cy="720725"/>
          </a:xfrm>
          <a:prstGeom prst="rect">
            <a:avLst/>
          </a:prstGeom>
          <a:solidFill>
            <a:srgbClr val="15657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Transport </a:t>
            </a:r>
          </a:p>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request</a:t>
            </a:r>
            <a:endParaRPr lang="en-GB">
              <a:solidFill>
                <a:schemeClr val="bg1"/>
              </a:solidFill>
              <a:ea typeface="Arial Unicode MS" pitchFamily="34" charset="-128"/>
              <a:cs typeface="Arial Unicode MS" pitchFamily="34" charset="-128"/>
            </a:endParaRPr>
          </a:p>
        </p:txBody>
      </p:sp>
      <p:sp>
        <p:nvSpPr>
          <p:cNvPr id="44036" name="Rectangle 21"/>
          <p:cNvSpPr>
            <a:spLocks noChangeArrowheads="1"/>
          </p:cNvSpPr>
          <p:nvPr/>
        </p:nvSpPr>
        <p:spPr bwMode="gray">
          <a:xfrm>
            <a:off x="117475" y="3644900"/>
            <a:ext cx="1530350" cy="720725"/>
          </a:xfrm>
          <a:prstGeom prst="rect">
            <a:avLst/>
          </a:prstGeom>
          <a:solidFill>
            <a:srgbClr val="55763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Task</a:t>
            </a:r>
            <a:endParaRPr lang="en-GB">
              <a:solidFill>
                <a:schemeClr val="bg1"/>
              </a:solidFill>
              <a:ea typeface="Arial Unicode MS" pitchFamily="34" charset="-128"/>
              <a:cs typeface="Arial Unicode MS" pitchFamily="34" charset="-128"/>
            </a:endParaRPr>
          </a:p>
        </p:txBody>
      </p:sp>
      <p:sp>
        <p:nvSpPr>
          <p:cNvPr id="44037" name="Rectangle 21"/>
          <p:cNvSpPr>
            <a:spLocks noChangeArrowheads="1"/>
          </p:cNvSpPr>
          <p:nvPr/>
        </p:nvSpPr>
        <p:spPr bwMode="gray">
          <a:xfrm>
            <a:off x="4203700" y="2492375"/>
            <a:ext cx="1530350" cy="720725"/>
          </a:xfrm>
          <a:prstGeom prst="rect">
            <a:avLst/>
          </a:prstGeom>
          <a:solidFill>
            <a:srgbClr val="15657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Transport </a:t>
            </a:r>
          </a:p>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request</a:t>
            </a:r>
            <a:endParaRPr lang="en-GB">
              <a:solidFill>
                <a:schemeClr val="bg1"/>
              </a:solidFill>
              <a:ea typeface="Arial Unicode MS" pitchFamily="34" charset="-128"/>
              <a:cs typeface="Arial Unicode MS" pitchFamily="34" charset="-128"/>
            </a:endParaRPr>
          </a:p>
        </p:txBody>
      </p:sp>
      <p:sp>
        <p:nvSpPr>
          <p:cNvPr id="44038" name="Rectangle 21"/>
          <p:cNvSpPr>
            <a:spLocks noChangeArrowheads="1"/>
          </p:cNvSpPr>
          <p:nvPr/>
        </p:nvSpPr>
        <p:spPr bwMode="gray">
          <a:xfrm>
            <a:off x="7402513" y="2492375"/>
            <a:ext cx="1530350" cy="720725"/>
          </a:xfrm>
          <a:prstGeom prst="rect">
            <a:avLst/>
          </a:prstGeom>
          <a:solidFill>
            <a:srgbClr val="15657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Transport </a:t>
            </a:r>
          </a:p>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request</a:t>
            </a:r>
            <a:endParaRPr lang="en-GB">
              <a:solidFill>
                <a:schemeClr val="bg1"/>
              </a:solidFill>
              <a:ea typeface="Arial Unicode MS" pitchFamily="34" charset="-128"/>
              <a:cs typeface="Arial Unicode MS" pitchFamily="34" charset="-128"/>
            </a:endParaRPr>
          </a:p>
        </p:txBody>
      </p:sp>
      <p:sp>
        <p:nvSpPr>
          <p:cNvPr id="44039" name="Rectangle 21"/>
          <p:cNvSpPr>
            <a:spLocks noChangeArrowheads="1"/>
          </p:cNvSpPr>
          <p:nvPr/>
        </p:nvSpPr>
        <p:spPr bwMode="gray">
          <a:xfrm>
            <a:off x="1676400" y="3644900"/>
            <a:ext cx="1530350" cy="720725"/>
          </a:xfrm>
          <a:prstGeom prst="rect">
            <a:avLst/>
          </a:prstGeom>
          <a:solidFill>
            <a:srgbClr val="55763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Task</a:t>
            </a:r>
            <a:endParaRPr lang="en-GB">
              <a:solidFill>
                <a:schemeClr val="bg1"/>
              </a:solidFill>
              <a:ea typeface="Arial Unicode MS" pitchFamily="34" charset="-128"/>
              <a:cs typeface="Arial Unicode MS" pitchFamily="34" charset="-128"/>
            </a:endParaRPr>
          </a:p>
        </p:txBody>
      </p:sp>
      <p:sp>
        <p:nvSpPr>
          <p:cNvPr id="44040" name="Rectangle 21"/>
          <p:cNvSpPr>
            <a:spLocks noChangeArrowheads="1"/>
          </p:cNvSpPr>
          <p:nvPr/>
        </p:nvSpPr>
        <p:spPr bwMode="gray">
          <a:xfrm>
            <a:off x="3395663" y="3644900"/>
            <a:ext cx="1530350" cy="720725"/>
          </a:xfrm>
          <a:prstGeom prst="rect">
            <a:avLst/>
          </a:prstGeom>
          <a:solidFill>
            <a:srgbClr val="55763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Task</a:t>
            </a:r>
            <a:endParaRPr lang="en-GB">
              <a:solidFill>
                <a:schemeClr val="bg1"/>
              </a:solidFill>
              <a:ea typeface="Arial Unicode MS" pitchFamily="34" charset="-128"/>
              <a:cs typeface="Arial Unicode MS" pitchFamily="34" charset="-128"/>
            </a:endParaRPr>
          </a:p>
        </p:txBody>
      </p:sp>
      <p:sp>
        <p:nvSpPr>
          <p:cNvPr id="44041" name="Rectangle 21"/>
          <p:cNvSpPr>
            <a:spLocks noChangeArrowheads="1"/>
          </p:cNvSpPr>
          <p:nvPr/>
        </p:nvSpPr>
        <p:spPr bwMode="gray">
          <a:xfrm>
            <a:off x="4954588" y="3644900"/>
            <a:ext cx="1530350" cy="720725"/>
          </a:xfrm>
          <a:prstGeom prst="rect">
            <a:avLst/>
          </a:prstGeom>
          <a:solidFill>
            <a:srgbClr val="55763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Task</a:t>
            </a:r>
            <a:endParaRPr lang="en-GB">
              <a:solidFill>
                <a:schemeClr val="bg1"/>
              </a:solidFill>
              <a:ea typeface="Arial Unicode MS" pitchFamily="34" charset="-128"/>
              <a:cs typeface="Arial Unicode MS" pitchFamily="34" charset="-128"/>
            </a:endParaRPr>
          </a:p>
        </p:txBody>
      </p:sp>
      <p:sp>
        <p:nvSpPr>
          <p:cNvPr id="44042" name="Rectangle 21"/>
          <p:cNvSpPr>
            <a:spLocks noChangeArrowheads="1"/>
          </p:cNvSpPr>
          <p:nvPr/>
        </p:nvSpPr>
        <p:spPr bwMode="gray">
          <a:xfrm>
            <a:off x="6621463" y="3644900"/>
            <a:ext cx="1530350" cy="720725"/>
          </a:xfrm>
          <a:prstGeom prst="rect">
            <a:avLst/>
          </a:prstGeom>
          <a:solidFill>
            <a:srgbClr val="55763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Task</a:t>
            </a:r>
            <a:endParaRPr lang="en-GB">
              <a:solidFill>
                <a:schemeClr val="bg1"/>
              </a:solidFill>
              <a:ea typeface="Arial Unicode MS" pitchFamily="34" charset="-128"/>
              <a:cs typeface="Arial Unicode MS" pitchFamily="34" charset="-128"/>
            </a:endParaRPr>
          </a:p>
        </p:txBody>
      </p:sp>
      <p:sp>
        <p:nvSpPr>
          <p:cNvPr id="44043" name="Rectangle 21"/>
          <p:cNvSpPr>
            <a:spLocks noChangeArrowheads="1"/>
          </p:cNvSpPr>
          <p:nvPr/>
        </p:nvSpPr>
        <p:spPr bwMode="gray">
          <a:xfrm>
            <a:off x="8183563" y="3644900"/>
            <a:ext cx="1530350" cy="720725"/>
          </a:xfrm>
          <a:prstGeom prst="rect">
            <a:avLst/>
          </a:prstGeom>
          <a:solidFill>
            <a:srgbClr val="557630"/>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Task</a:t>
            </a:r>
            <a:endParaRPr lang="en-GB">
              <a:solidFill>
                <a:schemeClr val="bg1"/>
              </a:solidFill>
              <a:ea typeface="Arial Unicode MS" pitchFamily="34" charset="-128"/>
              <a:cs typeface="Arial Unicode MS" pitchFamily="34" charset="-128"/>
            </a:endParaRPr>
          </a:p>
        </p:txBody>
      </p:sp>
      <p:sp>
        <p:nvSpPr>
          <p:cNvPr id="44044" name="Rectangle 21"/>
          <p:cNvSpPr>
            <a:spLocks noChangeArrowheads="1"/>
          </p:cNvSpPr>
          <p:nvPr/>
        </p:nvSpPr>
        <p:spPr bwMode="gray">
          <a:xfrm>
            <a:off x="927100" y="4940300"/>
            <a:ext cx="1530350" cy="720725"/>
          </a:xfrm>
          <a:prstGeom prst="rect">
            <a:avLst/>
          </a:prstGeom>
          <a:solidFill>
            <a:srgbClr val="774A39"/>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Developer</a:t>
            </a:r>
            <a:endParaRPr lang="en-GB">
              <a:solidFill>
                <a:schemeClr val="bg1"/>
              </a:solidFill>
              <a:ea typeface="Arial Unicode MS" pitchFamily="34" charset="-128"/>
              <a:cs typeface="Arial Unicode MS" pitchFamily="34" charset="-128"/>
            </a:endParaRPr>
          </a:p>
        </p:txBody>
      </p:sp>
      <p:sp>
        <p:nvSpPr>
          <p:cNvPr id="44045" name="Rectangle 21"/>
          <p:cNvSpPr>
            <a:spLocks noChangeArrowheads="1"/>
          </p:cNvSpPr>
          <p:nvPr/>
        </p:nvSpPr>
        <p:spPr bwMode="gray">
          <a:xfrm>
            <a:off x="3395663" y="4940300"/>
            <a:ext cx="1530350" cy="720725"/>
          </a:xfrm>
          <a:prstGeom prst="rect">
            <a:avLst/>
          </a:prstGeom>
          <a:solidFill>
            <a:srgbClr val="774A39"/>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Developer</a:t>
            </a:r>
            <a:endParaRPr lang="en-GB">
              <a:solidFill>
                <a:schemeClr val="bg1"/>
              </a:solidFill>
              <a:ea typeface="Arial Unicode MS" pitchFamily="34" charset="-128"/>
              <a:cs typeface="Arial Unicode MS" pitchFamily="34" charset="-128"/>
            </a:endParaRPr>
          </a:p>
        </p:txBody>
      </p:sp>
      <p:sp>
        <p:nvSpPr>
          <p:cNvPr id="44046" name="Rectangle 21"/>
          <p:cNvSpPr>
            <a:spLocks noChangeArrowheads="1"/>
          </p:cNvSpPr>
          <p:nvPr/>
        </p:nvSpPr>
        <p:spPr bwMode="gray">
          <a:xfrm>
            <a:off x="4954588" y="4940300"/>
            <a:ext cx="1530350" cy="720725"/>
          </a:xfrm>
          <a:prstGeom prst="rect">
            <a:avLst/>
          </a:prstGeom>
          <a:solidFill>
            <a:srgbClr val="774A39"/>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Developer</a:t>
            </a:r>
            <a:endParaRPr lang="en-GB">
              <a:solidFill>
                <a:schemeClr val="bg1"/>
              </a:solidFill>
              <a:ea typeface="Arial Unicode MS" pitchFamily="34" charset="-128"/>
              <a:cs typeface="Arial Unicode MS" pitchFamily="34" charset="-128"/>
            </a:endParaRPr>
          </a:p>
        </p:txBody>
      </p:sp>
      <p:sp>
        <p:nvSpPr>
          <p:cNvPr id="44047" name="Rectangle 21"/>
          <p:cNvSpPr>
            <a:spLocks noChangeArrowheads="1"/>
          </p:cNvSpPr>
          <p:nvPr/>
        </p:nvSpPr>
        <p:spPr bwMode="gray">
          <a:xfrm>
            <a:off x="6621463" y="4940300"/>
            <a:ext cx="1530350" cy="720725"/>
          </a:xfrm>
          <a:prstGeom prst="rect">
            <a:avLst/>
          </a:prstGeom>
          <a:solidFill>
            <a:srgbClr val="774A39"/>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Developer</a:t>
            </a:r>
            <a:endParaRPr lang="en-GB">
              <a:solidFill>
                <a:schemeClr val="bg1"/>
              </a:solidFill>
              <a:ea typeface="Arial Unicode MS" pitchFamily="34" charset="-128"/>
              <a:cs typeface="Arial Unicode MS" pitchFamily="34" charset="-128"/>
            </a:endParaRPr>
          </a:p>
        </p:txBody>
      </p:sp>
      <p:sp>
        <p:nvSpPr>
          <p:cNvPr id="44048" name="Rectangle 21"/>
          <p:cNvSpPr>
            <a:spLocks noChangeArrowheads="1"/>
          </p:cNvSpPr>
          <p:nvPr/>
        </p:nvSpPr>
        <p:spPr bwMode="gray">
          <a:xfrm>
            <a:off x="8183563" y="4940300"/>
            <a:ext cx="1530350" cy="720725"/>
          </a:xfrm>
          <a:prstGeom prst="rect">
            <a:avLst/>
          </a:prstGeom>
          <a:solidFill>
            <a:srgbClr val="774A39"/>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a:solidFill>
                  <a:schemeClr val="bg1"/>
                </a:solidFill>
                <a:ea typeface="Arial Unicode MS" pitchFamily="34" charset="-128"/>
                <a:cs typeface="Arial Unicode MS" pitchFamily="34" charset="-128"/>
              </a:rPr>
              <a:t>Developer</a:t>
            </a:r>
            <a:endParaRPr lang="en-GB">
              <a:solidFill>
                <a:schemeClr val="bg1"/>
              </a:solidFill>
              <a:ea typeface="Arial Unicode MS" pitchFamily="34" charset="-128"/>
              <a:cs typeface="Arial Unicode MS" pitchFamily="34" charset="-128"/>
            </a:endParaRPr>
          </a:p>
        </p:txBody>
      </p:sp>
      <p:cxnSp>
        <p:nvCxnSpPr>
          <p:cNvPr id="44049" name="AutoShape 160"/>
          <p:cNvCxnSpPr>
            <a:cxnSpLocks noChangeShapeType="1"/>
            <a:stCxn id="44035" idx="0"/>
            <a:endCxn id="44034" idx="2"/>
          </p:cNvCxnSpPr>
          <p:nvPr/>
        </p:nvCxnSpPr>
        <p:spPr bwMode="auto">
          <a:xfrm flipV="1">
            <a:off x="1663700" y="1998663"/>
            <a:ext cx="3305175" cy="484187"/>
          </a:xfrm>
          <a:prstGeom prst="straightConnector1">
            <a:avLst/>
          </a:prstGeom>
          <a:noFill/>
          <a:ln w="9525">
            <a:solidFill>
              <a:schemeClr val="tx1"/>
            </a:solidFill>
            <a:round/>
            <a:headEnd/>
            <a:tailEnd type="triangle" w="med" len="med"/>
          </a:ln>
        </p:spPr>
      </p:cxnSp>
      <p:cxnSp>
        <p:nvCxnSpPr>
          <p:cNvPr id="44050" name="AutoShape 161"/>
          <p:cNvCxnSpPr>
            <a:cxnSpLocks noChangeShapeType="1"/>
            <a:stCxn id="44037" idx="0"/>
            <a:endCxn id="44034" idx="2"/>
          </p:cNvCxnSpPr>
          <p:nvPr/>
        </p:nvCxnSpPr>
        <p:spPr bwMode="auto">
          <a:xfrm flipV="1">
            <a:off x="4968875" y="1998663"/>
            <a:ext cx="0" cy="484187"/>
          </a:xfrm>
          <a:prstGeom prst="straightConnector1">
            <a:avLst/>
          </a:prstGeom>
          <a:noFill/>
          <a:ln w="9525">
            <a:solidFill>
              <a:schemeClr val="tx1"/>
            </a:solidFill>
            <a:round/>
            <a:headEnd/>
            <a:tailEnd type="triangle" w="med" len="med"/>
          </a:ln>
        </p:spPr>
      </p:cxnSp>
      <p:cxnSp>
        <p:nvCxnSpPr>
          <p:cNvPr id="44051" name="AutoShape 162"/>
          <p:cNvCxnSpPr>
            <a:cxnSpLocks noChangeShapeType="1"/>
            <a:stCxn id="44038" idx="0"/>
            <a:endCxn id="44034" idx="2"/>
          </p:cNvCxnSpPr>
          <p:nvPr/>
        </p:nvCxnSpPr>
        <p:spPr bwMode="auto">
          <a:xfrm flipH="1" flipV="1">
            <a:off x="4968875" y="1998663"/>
            <a:ext cx="3198813" cy="484187"/>
          </a:xfrm>
          <a:prstGeom prst="straightConnector1">
            <a:avLst/>
          </a:prstGeom>
          <a:noFill/>
          <a:ln w="9525">
            <a:solidFill>
              <a:schemeClr val="tx1"/>
            </a:solidFill>
            <a:round/>
            <a:headEnd/>
            <a:tailEnd type="triangle" w="med" len="med"/>
          </a:ln>
        </p:spPr>
      </p:cxnSp>
      <p:cxnSp>
        <p:nvCxnSpPr>
          <p:cNvPr id="44052" name="AutoShape 163"/>
          <p:cNvCxnSpPr>
            <a:cxnSpLocks noChangeShapeType="1"/>
            <a:stCxn id="44035" idx="2"/>
            <a:endCxn id="44036" idx="0"/>
          </p:cNvCxnSpPr>
          <p:nvPr/>
        </p:nvCxnSpPr>
        <p:spPr bwMode="auto">
          <a:xfrm flipH="1">
            <a:off x="882650" y="3222625"/>
            <a:ext cx="781050" cy="412750"/>
          </a:xfrm>
          <a:prstGeom prst="straightConnector1">
            <a:avLst/>
          </a:prstGeom>
          <a:noFill/>
          <a:ln w="9525">
            <a:solidFill>
              <a:schemeClr val="tx1"/>
            </a:solidFill>
            <a:round/>
            <a:headEnd/>
            <a:tailEnd/>
          </a:ln>
        </p:spPr>
      </p:cxnSp>
      <p:cxnSp>
        <p:nvCxnSpPr>
          <p:cNvPr id="44053" name="AutoShape 164"/>
          <p:cNvCxnSpPr>
            <a:cxnSpLocks noChangeShapeType="1"/>
            <a:stCxn id="44035" idx="2"/>
            <a:endCxn id="44039" idx="0"/>
          </p:cNvCxnSpPr>
          <p:nvPr/>
        </p:nvCxnSpPr>
        <p:spPr bwMode="auto">
          <a:xfrm>
            <a:off x="1663700" y="3222625"/>
            <a:ext cx="777875" cy="412750"/>
          </a:xfrm>
          <a:prstGeom prst="straightConnector1">
            <a:avLst/>
          </a:prstGeom>
          <a:noFill/>
          <a:ln w="9525">
            <a:solidFill>
              <a:schemeClr val="tx1"/>
            </a:solidFill>
            <a:round/>
            <a:headEnd/>
            <a:tailEnd/>
          </a:ln>
        </p:spPr>
      </p:cxnSp>
      <p:cxnSp>
        <p:nvCxnSpPr>
          <p:cNvPr id="44054" name="AutoShape 165"/>
          <p:cNvCxnSpPr>
            <a:cxnSpLocks noChangeShapeType="1"/>
            <a:stCxn id="44037" idx="2"/>
            <a:endCxn id="44040" idx="0"/>
          </p:cNvCxnSpPr>
          <p:nvPr/>
        </p:nvCxnSpPr>
        <p:spPr bwMode="auto">
          <a:xfrm flipH="1">
            <a:off x="4160838" y="3222625"/>
            <a:ext cx="808037" cy="412750"/>
          </a:xfrm>
          <a:prstGeom prst="straightConnector1">
            <a:avLst/>
          </a:prstGeom>
          <a:noFill/>
          <a:ln w="9525">
            <a:solidFill>
              <a:schemeClr val="tx1"/>
            </a:solidFill>
            <a:round/>
            <a:headEnd/>
            <a:tailEnd/>
          </a:ln>
        </p:spPr>
      </p:cxnSp>
      <p:cxnSp>
        <p:nvCxnSpPr>
          <p:cNvPr id="44055" name="AutoShape 166"/>
          <p:cNvCxnSpPr>
            <a:cxnSpLocks noChangeShapeType="1"/>
            <a:stCxn id="44037" idx="2"/>
            <a:endCxn id="44041" idx="0"/>
          </p:cNvCxnSpPr>
          <p:nvPr/>
        </p:nvCxnSpPr>
        <p:spPr bwMode="auto">
          <a:xfrm>
            <a:off x="4968875" y="3222625"/>
            <a:ext cx="750888" cy="412750"/>
          </a:xfrm>
          <a:prstGeom prst="straightConnector1">
            <a:avLst/>
          </a:prstGeom>
          <a:noFill/>
          <a:ln w="9525">
            <a:solidFill>
              <a:schemeClr val="tx1"/>
            </a:solidFill>
            <a:round/>
            <a:headEnd/>
            <a:tailEnd/>
          </a:ln>
        </p:spPr>
      </p:cxnSp>
      <p:cxnSp>
        <p:nvCxnSpPr>
          <p:cNvPr id="44056" name="AutoShape 167"/>
          <p:cNvCxnSpPr>
            <a:cxnSpLocks noChangeShapeType="1"/>
            <a:stCxn id="44038" idx="2"/>
            <a:endCxn id="44042" idx="0"/>
          </p:cNvCxnSpPr>
          <p:nvPr/>
        </p:nvCxnSpPr>
        <p:spPr bwMode="auto">
          <a:xfrm flipH="1">
            <a:off x="7386638" y="3222625"/>
            <a:ext cx="781050" cy="412750"/>
          </a:xfrm>
          <a:prstGeom prst="straightConnector1">
            <a:avLst/>
          </a:prstGeom>
          <a:noFill/>
          <a:ln w="9525">
            <a:solidFill>
              <a:schemeClr val="tx1"/>
            </a:solidFill>
            <a:round/>
            <a:headEnd/>
            <a:tailEnd/>
          </a:ln>
        </p:spPr>
      </p:cxnSp>
      <p:cxnSp>
        <p:nvCxnSpPr>
          <p:cNvPr id="44057" name="AutoShape 168"/>
          <p:cNvCxnSpPr>
            <a:cxnSpLocks noChangeShapeType="1"/>
            <a:stCxn id="44038" idx="2"/>
            <a:endCxn id="44043" idx="0"/>
          </p:cNvCxnSpPr>
          <p:nvPr/>
        </p:nvCxnSpPr>
        <p:spPr bwMode="auto">
          <a:xfrm>
            <a:off x="8167688" y="3222625"/>
            <a:ext cx="781050" cy="412750"/>
          </a:xfrm>
          <a:prstGeom prst="straightConnector1">
            <a:avLst/>
          </a:prstGeom>
          <a:noFill/>
          <a:ln w="9525">
            <a:solidFill>
              <a:schemeClr val="tx1"/>
            </a:solidFill>
            <a:round/>
            <a:headEnd/>
            <a:tailEnd/>
          </a:ln>
        </p:spPr>
      </p:cxnSp>
      <p:cxnSp>
        <p:nvCxnSpPr>
          <p:cNvPr id="44058" name="AutoShape 169"/>
          <p:cNvCxnSpPr>
            <a:cxnSpLocks noChangeShapeType="1"/>
            <a:stCxn id="44036" idx="2"/>
            <a:endCxn id="44044" idx="0"/>
          </p:cNvCxnSpPr>
          <p:nvPr/>
        </p:nvCxnSpPr>
        <p:spPr bwMode="auto">
          <a:xfrm>
            <a:off x="882650" y="4375150"/>
            <a:ext cx="809625" cy="555625"/>
          </a:xfrm>
          <a:prstGeom prst="straightConnector1">
            <a:avLst/>
          </a:prstGeom>
          <a:noFill/>
          <a:ln w="9525">
            <a:solidFill>
              <a:schemeClr val="tx1"/>
            </a:solidFill>
            <a:round/>
            <a:headEnd/>
            <a:tailEnd/>
          </a:ln>
        </p:spPr>
      </p:cxnSp>
      <p:cxnSp>
        <p:nvCxnSpPr>
          <p:cNvPr id="44059" name="AutoShape 170"/>
          <p:cNvCxnSpPr>
            <a:cxnSpLocks noChangeShapeType="1"/>
            <a:stCxn id="44039" idx="2"/>
            <a:endCxn id="44044" idx="0"/>
          </p:cNvCxnSpPr>
          <p:nvPr/>
        </p:nvCxnSpPr>
        <p:spPr bwMode="auto">
          <a:xfrm flipH="1">
            <a:off x="1692275" y="4375150"/>
            <a:ext cx="749300" cy="555625"/>
          </a:xfrm>
          <a:prstGeom prst="straightConnector1">
            <a:avLst/>
          </a:prstGeom>
          <a:noFill/>
          <a:ln w="9525">
            <a:solidFill>
              <a:schemeClr val="tx1"/>
            </a:solidFill>
            <a:round/>
            <a:headEnd/>
            <a:tailEnd/>
          </a:ln>
        </p:spPr>
      </p:cxnSp>
      <p:cxnSp>
        <p:nvCxnSpPr>
          <p:cNvPr id="44060" name="AutoShape 171"/>
          <p:cNvCxnSpPr>
            <a:cxnSpLocks noChangeShapeType="1"/>
            <a:stCxn id="44040" idx="2"/>
            <a:endCxn id="44045" idx="0"/>
          </p:cNvCxnSpPr>
          <p:nvPr/>
        </p:nvCxnSpPr>
        <p:spPr bwMode="auto">
          <a:xfrm>
            <a:off x="4160838" y="4375150"/>
            <a:ext cx="0" cy="555625"/>
          </a:xfrm>
          <a:prstGeom prst="straightConnector1">
            <a:avLst/>
          </a:prstGeom>
          <a:noFill/>
          <a:ln w="9525">
            <a:solidFill>
              <a:schemeClr val="tx1"/>
            </a:solidFill>
            <a:round/>
            <a:headEnd/>
            <a:tailEnd/>
          </a:ln>
        </p:spPr>
      </p:cxnSp>
      <p:cxnSp>
        <p:nvCxnSpPr>
          <p:cNvPr id="44061" name="AutoShape 172"/>
          <p:cNvCxnSpPr>
            <a:cxnSpLocks noChangeShapeType="1"/>
            <a:stCxn id="44041" idx="2"/>
            <a:endCxn id="44046" idx="0"/>
          </p:cNvCxnSpPr>
          <p:nvPr/>
        </p:nvCxnSpPr>
        <p:spPr bwMode="auto">
          <a:xfrm>
            <a:off x="5719763" y="4375150"/>
            <a:ext cx="0" cy="555625"/>
          </a:xfrm>
          <a:prstGeom prst="straightConnector1">
            <a:avLst/>
          </a:prstGeom>
          <a:noFill/>
          <a:ln w="9525">
            <a:solidFill>
              <a:schemeClr val="tx1"/>
            </a:solidFill>
            <a:round/>
            <a:headEnd/>
            <a:tailEnd/>
          </a:ln>
        </p:spPr>
      </p:cxnSp>
      <p:cxnSp>
        <p:nvCxnSpPr>
          <p:cNvPr id="44062" name="AutoShape 173"/>
          <p:cNvCxnSpPr>
            <a:cxnSpLocks noChangeShapeType="1"/>
            <a:stCxn id="44042" idx="2"/>
            <a:endCxn id="44047" idx="0"/>
          </p:cNvCxnSpPr>
          <p:nvPr/>
        </p:nvCxnSpPr>
        <p:spPr bwMode="auto">
          <a:xfrm>
            <a:off x="7386638" y="4375150"/>
            <a:ext cx="0" cy="555625"/>
          </a:xfrm>
          <a:prstGeom prst="straightConnector1">
            <a:avLst/>
          </a:prstGeom>
          <a:noFill/>
          <a:ln w="9525">
            <a:solidFill>
              <a:schemeClr val="tx1"/>
            </a:solidFill>
            <a:round/>
            <a:headEnd/>
            <a:tailEnd/>
          </a:ln>
        </p:spPr>
      </p:cxnSp>
      <p:cxnSp>
        <p:nvCxnSpPr>
          <p:cNvPr id="44063" name="AutoShape 174"/>
          <p:cNvCxnSpPr>
            <a:cxnSpLocks noChangeShapeType="1"/>
            <a:stCxn id="44043" idx="2"/>
            <a:endCxn id="44048" idx="0"/>
          </p:cNvCxnSpPr>
          <p:nvPr/>
        </p:nvCxnSpPr>
        <p:spPr bwMode="auto">
          <a:xfrm>
            <a:off x="8948738" y="4375150"/>
            <a:ext cx="0" cy="555625"/>
          </a:xfrm>
          <a:prstGeom prst="straightConnector1">
            <a:avLst/>
          </a:prstGeom>
          <a:noFill/>
          <a:ln w="9525">
            <a:solidFill>
              <a:schemeClr val="tx1"/>
            </a:solidFill>
            <a:round/>
            <a:headEnd/>
            <a:tailEnd/>
          </a:ln>
        </p:spPr>
      </p:cxnSp>
      <p:sp>
        <p:nvSpPr>
          <p:cNvPr id="44064" name="Rectangle 175"/>
          <p:cNvSpPr>
            <a:spLocks noChangeArrowheads="1"/>
          </p:cNvSpPr>
          <p:nvPr/>
        </p:nvSpPr>
        <p:spPr bwMode="auto">
          <a:xfrm>
            <a:off x="7408863" y="6308725"/>
            <a:ext cx="2497137" cy="215900"/>
          </a:xfrm>
          <a:prstGeom prst="rect">
            <a:avLst/>
          </a:prstGeom>
          <a:noFill/>
          <a:ln w="19050" algn="ctr">
            <a:noFill/>
            <a:miter lim="800000"/>
            <a:headEnd/>
            <a:tailEnd type="none" w="lg" len="lg"/>
          </a:ln>
        </p:spPr>
        <p:txBody>
          <a:bodyPr wrap="none" anchor="ctr"/>
          <a:lstStyle/>
          <a:p>
            <a:r>
              <a:rPr lang="de-DE" sz="1200">
                <a:latin typeface="Arial Narrow" pitchFamily="34" charset="0"/>
              </a:rPr>
              <a:t>Source: Own illustration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gray">
          <a:xfrm>
            <a:off x="661988" y="1189038"/>
            <a:ext cx="4213225" cy="3382962"/>
          </a:xfrm>
          <a:prstGeom prst="rect">
            <a:avLst/>
          </a:prstGeom>
          <a:solidFill>
            <a:srgbClr val="CCCCCC"/>
          </a:solidFill>
          <a:ln w="19050" algn="ctr">
            <a:solidFill>
              <a:schemeClr val="bg1"/>
            </a:solidFill>
            <a:miter lim="800000"/>
            <a:headEnd/>
            <a:tailEnd/>
          </a:ln>
        </p:spPr>
        <p:txBody>
          <a:bodyPr wrap="none" lIns="0" tIns="0" rIns="0" bIns="0" anchor="ctr"/>
          <a:lstStyle/>
          <a:p>
            <a:endParaRPr lang="en-US"/>
          </a:p>
        </p:txBody>
      </p:sp>
      <p:sp>
        <p:nvSpPr>
          <p:cNvPr id="46082" name="Rectangle 3"/>
          <p:cNvSpPr>
            <a:spLocks noChangeArrowheads="1"/>
          </p:cNvSpPr>
          <p:nvPr/>
        </p:nvSpPr>
        <p:spPr bwMode="gray">
          <a:xfrm>
            <a:off x="661988" y="4572000"/>
            <a:ext cx="8582025" cy="431800"/>
          </a:xfrm>
          <a:prstGeom prst="rect">
            <a:avLst/>
          </a:prstGeom>
          <a:solidFill>
            <a:srgbClr val="816E2C"/>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de-DE">
                <a:solidFill>
                  <a:schemeClr val="bg1"/>
                </a:solidFill>
                <a:ea typeface="Arial Unicode MS" pitchFamily="34" charset="-128"/>
                <a:cs typeface="Arial Unicode MS" pitchFamily="34" charset="-128"/>
              </a:rPr>
              <a:t>Client independent customizing</a:t>
            </a:r>
          </a:p>
        </p:txBody>
      </p:sp>
      <p:sp>
        <p:nvSpPr>
          <p:cNvPr id="46083" name="Rectangle 4"/>
          <p:cNvSpPr>
            <a:spLocks noChangeArrowheads="1"/>
          </p:cNvSpPr>
          <p:nvPr/>
        </p:nvSpPr>
        <p:spPr bwMode="gray">
          <a:xfrm>
            <a:off x="661988" y="4987925"/>
            <a:ext cx="779462"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FI</a:t>
            </a:r>
          </a:p>
        </p:txBody>
      </p:sp>
      <p:sp>
        <p:nvSpPr>
          <p:cNvPr id="46084" name="Rectangle 5"/>
          <p:cNvSpPr>
            <a:spLocks noChangeArrowheads="1"/>
          </p:cNvSpPr>
          <p:nvPr/>
        </p:nvSpPr>
        <p:spPr bwMode="gray">
          <a:xfrm>
            <a:off x="1833563" y="1620838"/>
            <a:ext cx="1636712" cy="1584325"/>
          </a:xfrm>
          <a:prstGeom prst="rect">
            <a:avLst/>
          </a:prstGeom>
          <a:solidFill>
            <a:srgbClr val="F0AB00"/>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Application </a:t>
            </a:r>
          </a:p>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data</a:t>
            </a:r>
          </a:p>
        </p:txBody>
      </p:sp>
      <p:sp>
        <p:nvSpPr>
          <p:cNvPr id="46085" name="Rectangle 6"/>
          <p:cNvSpPr>
            <a:spLocks noChangeArrowheads="1"/>
          </p:cNvSpPr>
          <p:nvPr/>
        </p:nvSpPr>
        <p:spPr bwMode="gray">
          <a:xfrm>
            <a:off x="3549650" y="1620838"/>
            <a:ext cx="1171575" cy="2808287"/>
          </a:xfrm>
          <a:prstGeom prst="rect">
            <a:avLst/>
          </a:prstGeom>
          <a:solidFill>
            <a:srgbClr val="BBC8AC"/>
          </a:solidFill>
          <a:ln w="12700" algn="ctr">
            <a:solidFill>
              <a:schemeClr val="bg1"/>
            </a:solidFill>
            <a:miter lim="800000"/>
            <a:headEnd/>
            <a:tailEnd/>
          </a:ln>
        </p:spPr>
        <p:txBody>
          <a:bodyPr wrap="none" lIns="0" tIns="0" rIns="0" bIns="0" anchor="ctr"/>
          <a:lstStyle/>
          <a:p>
            <a:pPr algn="ctr"/>
            <a:r>
              <a:rPr lang="de-DE" sz="2000">
                <a:latin typeface="Arial Narrow" pitchFamily="34" charset="0"/>
              </a:rPr>
              <a:t>User</a:t>
            </a:r>
          </a:p>
          <a:p>
            <a:pPr algn="ctr"/>
            <a:r>
              <a:rPr lang="de-DE" sz="2000">
                <a:latin typeface="Arial Narrow" pitchFamily="34" charset="0"/>
              </a:rPr>
              <a:t>accounts</a:t>
            </a:r>
          </a:p>
        </p:txBody>
      </p:sp>
      <p:sp>
        <p:nvSpPr>
          <p:cNvPr id="46086" name="Text Box 7"/>
          <p:cNvSpPr txBox="1">
            <a:spLocks noChangeArrowheads="1"/>
          </p:cNvSpPr>
          <p:nvPr/>
        </p:nvSpPr>
        <p:spPr bwMode="auto">
          <a:xfrm>
            <a:off x="898525" y="1189038"/>
            <a:ext cx="2493963" cy="457200"/>
          </a:xfrm>
          <a:prstGeom prst="rect">
            <a:avLst/>
          </a:prstGeom>
          <a:noFill/>
          <a:ln w="9525">
            <a:noFill/>
            <a:miter lim="800000"/>
            <a:headEnd/>
            <a:tailEnd/>
          </a:ln>
        </p:spPr>
        <p:txBody>
          <a:bodyPr>
            <a:spAutoFit/>
          </a:bodyPr>
          <a:lstStyle/>
          <a:p>
            <a:pPr>
              <a:spcBef>
                <a:spcPct val="50000"/>
              </a:spcBef>
            </a:pPr>
            <a:r>
              <a:rPr lang="de-DE" sz="2400">
                <a:latin typeface="Arial Narrow" pitchFamily="34" charset="0"/>
              </a:rPr>
              <a:t>Client 900</a:t>
            </a:r>
          </a:p>
        </p:txBody>
      </p:sp>
      <p:sp>
        <p:nvSpPr>
          <p:cNvPr id="46087" name="Freeform 8"/>
          <p:cNvSpPr>
            <a:spLocks/>
          </p:cNvSpPr>
          <p:nvPr/>
        </p:nvSpPr>
        <p:spPr bwMode="gray">
          <a:xfrm>
            <a:off x="819150" y="1620838"/>
            <a:ext cx="2651125" cy="2808287"/>
          </a:xfrm>
          <a:custGeom>
            <a:avLst/>
            <a:gdLst>
              <a:gd name="T0" fmla="*/ 0 w 1633"/>
              <a:gd name="T1" fmla="*/ 0 h 1769"/>
              <a:gd name="T2" fmla="*/ 882932 w 1633"/>
              <a:gd name="T3" fmla="*/ 0 h 1769"/>
              <a:gd name="T4" fmla="*/ 882932 w 1633"/>
              <a:gd name="T5" fmla="*/ 1727201 h 1769"/>
              <a:gd name="T6" fmla="*/ 2447925 w 1633"/>
              <a:gd name="T7" fmla="*/ 1727201 h 1769"/>
              <a:gd name="T8" fmla="*/ 2447925 w 1633"/>
              <a:gd name="T9" fmla="*/ 2808288 h 1769"/>
              <a:gd name="T10" fmla="*/ 0 w 1633"/>
              <a:gd name="T11" fmla="*/ 2808288 h 1769"/>
              <a:gd name="T12" fmla="*/ 0 w 1633"/>
              <a:gd name="T13" fmla="*/ 0 h 1769"/>
              <a:gd name="T14" fmla="*/ 0 60000 65536"/>
              <a:gd name="T15" fmla="*/ 0 60000 65536"/>
              <a:gd name="T16" fmla="*/ 0 60000 65536"/>
              <a:gd name="T17" fmla="*/ 0 60000 65536"/>
              <a:gd name="T18" fmla="*/ 0 60000 65536"/>
              <a:gd name="T19" fmla="*/ 0 60000 65536"/>
              <a:gd name="T20" fmla="*/ 0 60000 65536"/>
              <a:gd name="T21" fmla="*/ 0 w 1633"/>
              <a:gd name="T22" fmla="*/ 0 h 1769"/>
              <a:gd name="T23" fmla="*/ 1633 w 1633"/>
              <a:gd name="T24" fmla="*/ 1769 h 1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3" h="1769">
                <a:moveTo>
                  <a:pt x="0" y="0"/>
                </a:moveTo>
                <a:lnTo>
                  <a:pt x="589" y="0"/>
                </a:lnTo>
                <a:lnTo>
                  <a:pt x="589" y="1088"/>
                </a:lnTo>
                <a:lnTo>
                  <a:pt x="1633" y="1088"/>
                </a:lnTo>
                <a:lnTo>
                  <a:pt x="1633" y="1769"/>
                </a:lnTo>
                <a:lnTo>
                  <a:pt x="0" y="1769"/>
                </a:lnTo>
                <a:lnTo>
                  <a:pt x="0" y="0"/>
                </a:lnTo>
                <a:close/>
              </a:path>
            </a:pathLst>
          </a:custGeom>
          <a:solidFill>
            <a:srgbClr val="04357B"/>
          </a:solidFill>
          <a:ln w="19050">
            <a:solidFill>
              <a:srgbClr val="FFFFFF"/>
            </a:solidFill>
            <a:round/>
            <a:headEnd/>
            <a:tailEnd type="none" w="lg" len="lg"/>
          </a:ln>
        </p:spPr>
        <p:txBody>
          <a:bodyPr wrap="none" lIns="0" tIns="0" rIns="0" bIns="0" anchor="ctr"/>
          <a:lstStyle/>
          <a:p>
            <a:endParaRPr lang="en-US"/>
          </a:p>
        </p:txBody>
      </p:sp>
      <p:sp>
        <p:nvSpPr>
          <p:cNvPr id="46088" name="Rectangle 9"/>
          <p:cNvSpPr>
            <a:spLocks noChangeArrowheads="1"/>
          </p:cNvSpPr>
          <p:nvPr/>
        </p:nvSpPr>
        <p:spPr bwMode="auto">
          <a:xfrm>
            <a:off x="815975" y="3276600"/>
            <a:ext cx="2811463" cy="1123950"/>
          </a:xfrm>
          <a:prstGeom prst="rect">
            <a:avLst/>
          </a:prstGeom>
          <a:noFill/>
          <a:ln w="25400" algn="ctr">
            <a:noFill/>
            <a:miter lim="800000"/>
            <a:headEnd/>
            <a:tailEnd/>
          </a:ln>
        </p:spPr>
        <p:txBody>
          <a:bodyPr wrap="none" anchor="ctr"/>
          <a:lstStyle/>
          <a:p>
            <a:pPr algn="ctr"/>
            <a:r>
              <a:rPr lang="de-DE" sz="2000">
                <a:solidFill>
                  <a:schemeClr val="bg1"/>
                </a:solidFill>
                <a:latin typeface="Arial Narrow" pitchFamily="34" charset="0"/>
              </a:rPr>
              <a:t>Client dependent</a:t>
            </a:r>
          </a:p>
          <a:p>
            <a:pPr algn="ctr"/>
            <a:r>
              <a:rPr lang="de-DE" sz="2000">
                <a:solidFill>
                  <a:schemeClr val="bg1"/>
                </a:solidFill>
                <a:latin typeface="Arial Narrow" pitchFamily="34" charset="0"/>
              </a:rPr>
              <a:t> Customizing</a:t>
            </a:r>
          </a:p>
        </p:txBody>
      </p:sp>
      <p:sp>
        <p:nvSpPr>
          <p:cNvPr id="46089" name="Rectangle 10"/>
          <p:cNvSpPr>
            <a:spLocks noChangeArrowheads="1"/>
          </p:cNvSpPr>
          <p:nvPr/>
        </p:nvSpPr>
        <p:spPr bwMode="gray">
          <a:xfrm>
            <a:off x="5030788" y="1189038"/>
            <a:ext cx="4213225" cy="3382962"/>
          </a:xfrm>
          <a:prstGeom prst="rect">
            <a:avLst/>
          </a:prstGeom>
          <a:solidFill>
            <a:srgbClr val="CCCCCC"/>
          </a:solidFill>
          <a:ln w="19050" algn="ctr">
            <a:solidFill>
              <a:schemeClr val="bg1"/>
            </a:solidFill>
            <a:miter lim="800000"/>
            <a:headEnd/>
            <a:tailEnd/>
          </a:ln>
        </p:spPr>
        <p:txBody>
          <a:bodyPr wrap="none" lIns="0" tIns="0" rIns="0" bIns="0" anchor="ctr"/>
          <a:lstStyle/>
          <a:p>
            <a:endParaRPr lang="en-US"/>
          </a:p>
        </p:txBody>
      </p:sp>
      <p:sp>
        <p:nvSpPr>
          <p:cNvPr id="46090" name="Text Box 11"/>
          <p:cNvSpPr txBox="1">
            <a:spLocks noChangeArrowheads="1"/>
          </p:cNvSpPr>
          <p:nvPr/>
        </p:nvSpPr>
        <p:spPr bwMode="auto">
          <a:xfrm>
            <a:off x="5345113" y="1189038"/>
            <a:ext cx="2495550" cy="457200"/>
          </a:xfrm>
          <a:prstGeom prst="rect">
            <a:avLst/>
          </a:prstGeom>
          <a:noFill/>
          <a:ln w="9525">
            <a:noFill/>
            <a:miter lim="800000"/>
            <a:headEnd/>
            <a:tailEnd/>
          </a:ln>
        </p:spPr>
        <p:txBody>
          <a:bodyPr>
            <a:spAutoFit/>
          </a:bodyPr>
          <a:lstStyle/>
          <a:p>
            <a:pPr>
              <a:spcBef>
                <a:spcPct val="50000"/>
              </a:spcBef>
            </a:pPr>
            <a:r>
              <a:rPr lang="de-DE" sz="2400">
                <a:latin typeface="Arial Narrow" pitchFamily="34" charset="0"/>
              </a:rPr>
              <a:t>Client 901</a:t>
            </a:r>
          </a:p>
        </p:txBody>
      </p:sp>
      <p:sp>
        <p:nvSpPr>
          <p:cNvPr id="46091" name="Rectangle 12"/>
          <p:cNvSpPr>
            <a:spLocks noChangeArrowheads="1"/>
          </p:cNvSpPr>
          <p:nvPr/>
        </p:nvSpPr>
        <p:spPr bwMode="gray">
          <a:xfrm>
            <a:off x="1443038" y="4989513"/>
            <a:ext cx="779462"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CO</a:t>
            </a:r>
          </a:p>
        </p:txBody>
      </p:sp>
      <p:sp>
        <p:nvSpPr>
          <p:cNvPr id="46092" name="Rectangle 13"/>
          <p:cNvSpPr>
            <a:spLocks noChangeArrowheads="1"/>
          </p:cNvSpPr>
          <p:nvPr/>
        </p:nvSpPr>
        <p:spPr bwMode="gray">
          <a:xfrm>
            <a:off x="3003550" y="4989513"/>
            <a:ext cx="777875"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TR</a:t>
            </a:r>
          </a:p>
        </p:txBody>
      </p:sp>
      <p:sp>
        <p:nvSpPr>
          <p:cNvPr id="46093" name="Rectangle 14"/>
          <p:cNvSpPr>
            <a:spLocks noChangeArrowheads="1"/>
          </p:cNvSpPr>
          <p:nvPr/>
        </p:nvSpPr>
        <p:spPr bwMode="gray">
          <a:xfrm>
            <a:off x="2222500" y="4989513"/>
            <a:ext cx="777875"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PP</a:t>
            </a:r>
          </a:p>
        </p:txBody>
      </p:sp>
      <p:sp>
        <p:nvSpPr>
          <p:cNvPr id="46094" name="Rectangle 15"/>
          <p:cNvSpPr>
            <a:spLocks noChangeArrowheads="1"/>
          </p:cNvSpPr>
          <p:nvPr/>
        </p:nvSpPr>
        <p:spPr bwMode="gray">
          <a:xfrm>
            <a:off x="3783013" y="4987925"/>
            <a:ext cx="779462"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PS</a:t>
            </a:r>
          </a:p>
        </p:txBody>
      </p:sp>
      <p:sp>
        <p:nvSpPr>
          <p:cNvPr id="46095" name="Rectangle 16"/>
          <p:cNvSpPr>
            <a:spLocks noChangeArrowheads="1"/>
          </p:cNvSpPr>
          <p:nvPr/>
        </p:nvSpPr>
        <p:spPr bwMode="gray">
          <a:xfrm>
            <a:off x="5343525" y="4989513"/>
            <a:ext cx="779463"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BC</a:t>
            </a:r>
          </a:p>
        </p:txBody>
      </p:sp>
      <p:sp>
        <p:nvSpPr>
          <p:cNvPr id="46096" name="Rectangle 17"/>
          <p:cNvSpPr>
            <a:spLocks noChangeArrowheads="1"/>
          </p:cNvSpPr>
          <p:nvPr/>
        </p:nvSpPr>
        <p:spPr bwMode="gray">
          <a:xfrm>
            <a:off x="6904038" y="4989513"/>
            <a:ext cx="777875"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PA</a:t>
            </a:r>
          </a:p>
        </p:txBody>
      </p:sp>
      <p:sp>
        <p:nvSpPr>
          <p:cNvPr id="46097" name="Rectangle 18"/>
          <p:cNvSpPr>
            <a:spLocks noChangeArrowheads="1"/>
          </p:cNvSpPr>
          <p:nvPr/>
        </p:nvSpPr>
        <p:spPr bwMode="gray">
          <a:xfrm>
            <a:off x="6122988" y="4989513"/>
            <a:ext cx="777875"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KM</a:t>
            </a:r>
          </a:p>
        </p:txBody>
      </p:sp>
      <p:sp>
        <p:nvSpPr>
          <p:cNvPr id="46098" name="Rectangle 19"/>
          <p:cNvSpPr>
            <a:spLocks noChangeArrowheads="1"/>
          </p:cNvSpPr>
          <p:nvPr/>
        </p:nvSpPr>
        <p:spPr bwMode="gray">
          <a:xfrm>
            <a:off x="7683500" y="4989513"/>
            <a:ext cx="779463"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FS</a:t>
            </a:r>
          </a:p>
        </p:txBody>
      </p:sp>
      <p:sp>
        <p:nvSpPr>
          <p:cNvPr id="46099" name="Rectangle 20"/>
          <p:cNvSpPr>
            <a:spLocks noChangeArrowheads="1"/>
          </p:cNvSpPr>
          <p:nvPr/>
        </p:nvSpPr>
        <p:spPr bwMode="gray">
          <a:xfrm>
            <a:off x="4562475" y="4987925"/>
            <a:ext cx="779463"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HR</a:t>
            </a:r>
          </a:p>
        </p:txBody>
      </p:sp>
      <p:sp>
        <p:nvSpPr>
          <p:cNvPr id="46100" name="Rectangle 21"/>
          <p:cNvSpPr>
            <a:spLocks noChangeArrowheads="1"/>
          </p:cNvSpPr>
          <p:nvPr/>
        </p:nvSpPr>
        <p:spPr bwMode="gray">
          <a:xfrm>
            <a:off x="8462963" y="4989513"/>
            <a:ext cx="779462" cy="1368425"/>
          </a:xfrm>
          <a:prstGeom prst="rect">
            <a:avLst/>
          </a:prstGeom>
          <a:solidFill>
            <a:srgbClr val="774A39"/>
          </a:solidFill>
          <a:ln w="19050" algn="ctr">
            <a:solidFill>
              <a:schemeClr val="bg1"/>
            </a:solidFill>
            <a:miter lim="800000"/>
            <a:headEnd/>
            <a:tailEnd/>
          </a:ln>
        </p:spPr>
        <p:txBody>
          <a:bodyPr wrap="none" lIns="0" tIns="0" rIns="0" bIns="0" anchor="b"/>
          <a:lstStyle/>
          <a:p>
            <a:pPr algn="ctr">
              <a:buClr>
                <a:srgbClr val="44697D"/>
              </a:buClr>
              <a:buSzPct val="80000"/>
              <a:buFont typeface="Wingdings" pitchFamily="2" charset="2"/>
              <a:buNone/>
            </a:pPr>
            <a:r>
              <a:rPr lang="de-DE" sz="2000">
                <a:solidFill>
                  <a:schemeClr val="bg1"/>
                </a:solidFill>
                <a:ea typeface="Arial Unicode MS" pitchFamily="34" charset="-128"/>
                <a:cs typeface="Arial Unicode MS" pitchFamily="34" charset="-128"/>
              </a:rPr>
              <a:t>…</a:t>
            </a:r>
          </a:p>
        </p:txBody>
      </p:sp>
      <p:sp>
        <p:nvSpPr>
          <p:cNvPr id="46101" name="Rectangle 23"/>
          <p:cNvSpPr>
            <a:spLocks noGrp="1"/>
          </p:cNvSpPr>
          <p:nvPr>
            <p:ph type="title"/>
          </p:nvPr>
        </p:nvSpPr>
        <p:spPr>
          <a:xfrm>
            <a:off x="1006475" y="71438"/>
            <a:ext cx="7351713" cy="738187"/>
          </a:xfrm>
        </p:spPr>
        <p:txBody>
          <a:bodyPr/>
          <a:lstStyle/>
          <a:p>
            <a:r>
              <a:rPr lang="de-DE"/>
              <a:t>Transport requests in repository</a:t>
            </a:r>
          </a:p>
        </p:txBody>
      </p:sp>
      <p:sp>
        <p:nvSpPr>
          <p:cNvPr id="46102" name="Rectangle 24"/>
          <p:cNvSpPr>
            <a:spLocks noChangeArrowheads="1"/>
          </p:cNvSpPr>
          <p:nvPr/>
        </p:nvSpPr>
        <p:spPr bwMode="gray">
          <a:xfrm>
            <a:off x="6199188" y="1620838"/>
            <a:ext cx="1638300" cy="1584325"/>
          </a:xfrm>
          <a:prstGeom prst="rect">
            <a:avLst/>
          </a:prstGeom>
          <a:solidFill>
            <a:srgbClr val="F0AB00"/>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Application </a:t>
            </a:r>
          </a:p>
          <a:p>
            <a:pPr algn="ctr">
              <a:buClr>
                <a:srgbClr val="44697D"/>
              </a:buClr>
              <a:buSzPct val="80000"/>
              <a:buFont typeface="Wingdings" pitchFamily="2" charset="2"/>
              <a:buNone/>
            </a:pPr>
            <a:r>
              <a:rPr lang="de-DE" sz="2000">
                <a:solidFill>
                  <a:srgbClr val="FFFFFF"/>
                </a:solidFill>
                <a:ea typeface="Arial Unicode MS" pitchFamily="34" charset="-128"/>
                <a:cs typeface="Arial Unicode MS" pitchFamily="34" charset="-128"/>
              </a:rPr>
              <a:t>data</a:t>
            </a:r>
          </a:p>
        </p:txBody>
      </p:sp>
      <p:sp>
        <p:nvSpPr>
          <p:cNvPr id="46103" name="Rectangle 25"/>
          <p:cNvSpPr>
            <a:spLocks noChangeArrowheads="1"/>
          </p:cNvSpPr>
          <p:nvPr/>
        </p:nvSpPr>
        <p:spPr bwMode="gray">
          <a:xfrm>
            <a:off x="7916863" y="1620838"/>
            <a:ext cx="1169987" cy="2808287"/>
          </a:xfrm>
          <a:prstGeom prst="rect">
            <a:avLst/>
          </a:prstGeom>
          <a:solidFill>
            <a:srgbClr val="BBC8AC"/>
          </a:solidFill>
          <a:ln w="12700" algn="ctr">
            <a:solidFill>
              <a:schemeClr val="bg1"/>
            </a:solidFill>
            <a:miter lim="800000"/>
            <a:headEnd/>
            <a:tailEnd/>
          </a:ln>
        </p:spPr>
        <p:txBody>
          <a:bodyPr wrap="none" lIns="0" tIns="0" rIns="0" bIns="0" anchor="ctr"/>
          <a:lstStyle/>
          <a:p>
            <a:pPr algn="ctr"/>
            <a:r>
              <a:rPr lang="de-DE" sz="2000">
                <a:latin typeface="Arial Narrow" pitchFamily="34" charset="0"/>
              </a:rPr>
              <a:t>User</a:t>
            </a:r>
          </a:p>
          <a:p>
            <a:pPr algn="ctr"/>
            <a:r>
              <a:rPr lang="de-DE" sz="2000">
                <a:latin typeface="Arial Narrow" pitchFamily="34" charset="0"/>
              </a:rPr>
              <a:t>accounts</a:t>
            </a:r>
          </a:p>
        </p:txBody>
      </p:sp>
      <p:sp>
        <p:nvSpPr>
          <p:cNvPr id="46104" name="Freeform 26"/>
          <p:cNvSpPr>
            <a:spLocks/>
          </p:cNvSpPr>
          <p:nvPr/>
        </p:nvSpPr>
        <p:spPr bwMode="gray">
          <a:xfrm>
            <a:off x="5184775" y="1620838"/>
            <a:ext cx="2652713" cy="2808287"/>
          </a:xfrm>
          <a:custGeom>
            <a:avLst/>
            <a:gdLst>
              <a:gd name="T0" fmla="*/ 0 w 1633"/>
              <a:gd name="T1" fmla="*/ 0 h 1769"/>
              <a:gd name="T2" fmla="*/ 882932 w 1633"/>
              <a:gd name="T3" fmla="*/ 0 h 1769"/>
              <a:gd name="T4" fmla="*/ 882932 w 1633"/>
              <a:gd name="T5" fmla="*/ 1727201 h 1769"/>
              <a:gd name="T6" fmla="*/ 2447925 w 1633"/>
              <a:gd name="T7" fmla="*/ 1727201 h 1769"/>
              <a:gd name="T8" fmla="*/ 2447925 w 1633"/>
              <a:gd name="T9" fmla="*/ 2808288 h 1769"/>
              <a:gd name="T10" fmla="*/ 0 w 1633"/>
              <a:gd name="T11" fmla="*/ 2808288 h 1769"/>
              <a:gd name="T12" fmla="*/ 0 w 1633"/>
              <a:gd name="T13" fmla="*/ 0 h 1769"/>
              <a:gd name="T14" fmla="*/ 0 60000 65536"/>
              <a:gd name="T15" fmla="*/ 0 60000 65536"/>
              <a:gd name="T16" fmla="*/ 0 60000 65536"/>
              <a:gd name="T17" fmla="*/ 0 60000 65536"/>
              <a:gd name="T18" fmla="*/ 0 60000 65536"/>
              <a:gd name="T19" fmla="*/ 0 60000 65536"/>
              <a:gd name="T20" fmla="*/ 0 60000 65536"/>
              <a:gd name="T21" fmla="*/ 0 w 1633"/>
              <a:gd name="T22" fmla="*/ 0 h 1769"/>
              <a:gd name="T23" fmla="*/ 1633 w 1633"/>
              <a:gd name="T24" fmla="*/ 1769 h 1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3" h="1769">
                <a:moveTo>
                  <a:pt x="0" y="0"/>
                </a:moveTo>
                <a:lnTo>
                  <a:pt x="589" y="0"/>
                </a:lnTo>
                <a:lnTo>
                  <a:pt x="589" y="1088"/>
                </a:lnTo>
                <a:lnTo>
                  <a:pt x="1633" y="1088"/>
                </a:lnTo>
                <a:lnTo>
                  <a:pt x="1633" y="1769"/>
                </a:lnTo>
                <a:lnTo>
                  <a:pt x="0" y="1769"/>
                </a:lnTo>
                <a:lnTo>
                  <a:pt x="0" y="0"/>
                </a:lnTo>
                <a:close/>
              </a:path>
            </a:pathLst>
          </a:custGeom>
          <a:solidFill>
            <a:srgbClr val="04357B"/>
          </a:solidFill>
          <a:ln w="19050">
            <a:solidFill>
              <a:srgbClr val="FFFFFF"/>
            </a:solidFill>
            <a:round/>
            <a:headEnd/>
            <a:tailEnd type="none" w="lg" len="lg"/>
          </a:ln>
        </p:spPr>
        <p:txBody>
          <a:bodyPr wrap="none" lIns="0" tIns="0" rIns="0" bIns="0" anchor="ctr"/>
          <a:lstStyle/>
          <a:p>
            <a:endParaRPr lang="en-US"/>
          </a:p>
        </p:txBody>
      </p:sp>
      <p:sp>
        <p:nvSpPr>
          <p:cNvPr id="46105" name="Rectangle 27"/>
          <p:cNvSpPr>
            <a:spLocks noChangeArrowheads="1"/>
          </p:cNvSpPr>
          <p:nvPr/>
        </p:nvSpPr>
        <p:spPr bwMode="auto">
          <a:xfrm>
            <a:off x="5181600" y="3276600"/>
            <a:ext cx="2811463" cy="1123950"/>
          </a:xfrm>
          <a:prstGeom prst="rect">
            <a:avLst/>
          </a:prstGeom>
          <a:noFill/>
          <a:ln w="25400" algn="ctr">
            <a:noFill/>
            <a:miter lim="800000"/>
            <a:headEnd/>
            <a:tailEnd/>
          </a:ln>
        </p:spPr>
        <p:txBody>
          <a:bodyPr wrap="none" anchor="ctr"/>
          <a:lstStyle/>
          <a:p>
            <a:pPr algn="ctr"/>
            <a:r>
              <a:rPr lang="de-DE" sz="2000">
                <a:solidFill>
                  <a:schemeClr val="bg1"/>
                </a:solidFill>
                <a:latin typeface="Arial Narrow" pitchFamily="34" charset="0"/>
              </a:rPr>
              <a:t>Client dependent</a:t>
            </a:r>
          </a:p>
          <a:p>
            <a:pPr algn="ctr"/>
            <a:r>
              <a:rPr lang="de-DE" sz="2000">
                <a:solidFill>
                  <a:schemeClr val="bg1"/>
                </a:solidFill>
                <a:latin typeface="Arial Narrow" pitchFamily="34" charset="0"/>
              </a:rPr>
              <a:t> Customizing</a:t>
            </a:r>
          </a:p>
        </p:txBody>
      </p:sp>
      <p:sp>
        <p:nvSpPr>
          <p:cNvPr id="46106" name="Rectangle 28"/>
          <p:cNvSpPr>
            <a:spLocks noChangeArrowheads="1"/>
          </p:cNvSpPr>
          <p:nvPr/>
        </p:nvSpPr>
        <p:spPr bwMode="auto">
          <a:xfrm>
            <a:off x="6746875" y="6356350"/>
            <a:ext cx="2497138" cy="215900"/>
          </a:xfrm>
          <a:prstGeom prst="rect">
            <a:avLst/>
          </a:prstGeom>
          <a:noFill/>
          <a:ln w="19050" algn="ctr">
            <a:noFill/>
            <a:miter lim="800000"/>
            <a:headEnd/>
            <a:tailEnd type="none" w="lg" len="lg"/>
          </a:ln>
        </p:spPr>
        <p:txBody>
          <a:bodyPr wrap="none" anchor="ctr"/>
          <a:lstStyle/>
          <a:p>
            <a:r>
              <a:rPr lang="de-DE" sz="1200">
                <a:latin typeface="Arial Narrow" pitchFamily="34" charset="0"/>
              </a:rPr>
              <a:t>Source: Own illustration</a:t>
            </a:r>
          </a:p>
        </p:txBody>
      </p:sp>
      <p:sp>
        <p:nvSpPr>
          <p:cNvPr id="46107" name="Rectangle 37"/>
          <p:cNvSpPr>
            <a:spLocks noChangeArrowheads="1"/>
          </p:cNvSpPr>
          <p:nvPr/>
        </p:nvSpPr>
        <p:spPr bwMode="gray">
          <a:xfrm>
            <a:off x="696913" y="5060950"/>
            <a:ext cx="8191500" cy="431800"/>
          </a:xfrm>
          <a:prstGeom prst="rect">
            <a:avLst/>
          </a:prstGeom>
          <a:solidFill>
            <a:srgbClr val="F0AB00"/>
          </a:solidFill>
          <a:ln w="19050" algn="ctr">
            <a:solidFill>
              <a:srgbClr val="FFFFFF"/>
            </a:solidFill>
            <a:miter lim="800000"/>
            <a:headEnd/>
            <a:tailEnd/>
          </a:ln>
        </p:spPr>
        <p:txBody>
          <a:bodyPr wrap="none" lIns="0" tIns="0" rIns="0" bIns="0" anchor="ctr"/>
          <a:lstStyle/>
          <a:p>
            <a:pPr algn="r"/>
            <a:r>
              <a:rPr lang="de-DE" b="1">
                <a:solidFill>
                  <a:schemeClr val="bg1"/>
                </a:solidFill>
              </a:rPr>
              <a:t>Transport request 1</a:t>
            </a:r>
          </a:p>
        </p:txBody>
      </p:sp>
      <p:sp>
        <p:nvSpPr>
          <p:cNvPr id="46108" name="Rectangle 38"/>
          <p:cNvSpPr>
            <a:spLocks noChangeArrowheads="1"/>
          </p:cNvSpPr>
          <p:nvPr/>
        </p:nvSpPr>
        <p:spPr bwMode="gray">
          <a:xfrm>
            <a:off x="696913" y="5613400"/>
            <a:ext cx="8191500" cy="431800"/>
          </a:xfrm>
          <a:prstGeom prst="rect">
            <a:avLst/>
          </a:prstGeom>
          <a:solidFill>
            <a:srgbClr val="F0AB00"/>
          </a:solidFill>
          <a:ln w="19050" algn="ctr">
            <a:solidFill>
              <a:srgbClr val="FFFFFF"/>
            </a:solidFill>
            <a:miter lim="800000"/>
            <a:headEnd/>
            <a:tailEnd/>
          </a:ln>
        </p:spPr>
        <p:txBody>
          <a:bodyPr wrap="none" lIns="0" tIns="0" rIns="0" bIns="0" anchor="ctr"/>
          <a:lstStyle/>
          <a:p>
            <a:pPr algn="r"/>
            <a:r>
              <a:rPr lang="de-DE" b="1">
                <a:solidFill>
                  <a:schemeClr val="bg1"/>
                </a:solidFill>
              </a:rPr>
              <a:t>Transport request 2</a:t>
            </a:r>
          </a:p>
        </p:txBody>
      </p:sp>
      <p:sp>
        <p:nvSpPr>
          <p:cNvPr id="46109" name="Rectangle 24"/>
          <p:cNvSpPr>
            <a:spLocks noChangeArrowheads="1"/>
          </p:cNvSpPr>
          <p:nvPr/>
        </p:nvSpPr>
        <p:spPr bwMode="gray">
          <a:xfrm>
            <a:off x="741363" y="5132388"/>
            <a:ext cx="622300"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
        <p:nvSpPr>
          <p:cNvPr id="46110" name="Rectangle 24"/>
          <p:cNvSpPr>
            <a:spLocks noChangeArrowheads="1"/>
          </p:cNvSpPr>
          <p:nvPr/>
        </p:nvSpPr>
        <p:spPr bwMode="gray">
          <a:xfrm>
            <a:off x="2303463" y="5132388"/>
            <a:ext cx="622300"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
        <p:nvSpPr>
          <p:cNvPr id="46111" name="Rectangle 24"/>
          <p:cNvSpPr>
            <a:spLocks noChangeArrowheads="1"/>
          </p:cNvSpPr>
          <p:nvPr/>
        </p:nvSpPr>
        <p:spPr bwMode="gray">
          <a:xfrm>
            <a:off x="3862388" y="5132388"/>
            <a:ext cx="622300"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
        <p:nvSpPr>
          <p:cNvPr id="46112" name="Rectangle 24"/>
          <p:cNvSpPr>
            <a:spLocks noChangeArrowheads="1"/>
          </p:cNvSpPr>
          <p:nvPr/>
        </p:nvSpPr>
        <p:spPr bwMode="gray">
          <a:xfrm>
            <a:off x="1520825" y="5676900"/>
            <a:ext cx="622300"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
        <p:nvSpPr>
          <p:cNvPr id="46113" name="Rectangle 24"/>
          <p:cNvSpPr>
            <a:spLocks noChangeArrowheads="1"/>
          </p:cNvSpPr>
          <p:nvPr/>
        </p:nvSpPr>
        <p:spPr bwMode="gray">
          <a:xfrm>
            <a:off x="3081338" y="5676900"/>
            <a:ext cx="623887"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
        <p:nvSpPr>
          <p:cNvPr id="46114" name="Rectangle 24"/>
          <p:cNvSpPr>
            <a:spLocks noChangeArrowheads="1"/>
          </p:cNvSpPr>
          <p:nvPr/>
        </p:nvSpPr>
        <p:spPr bwMode="gray">
          <a:xfrm>
            <a:off x="3860800" y="5676900"/>
            <a:ext cx="622300"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
        <p:nvSpPr>
          <p:cNvPr id="46115" name="Rectangle 24"/>
          <p:cNvSpPr>
            <a:spLocks noChangeArrowheads="1"/>
          </p:cNvSpPr>
          <p:nvPr/>
        </p:nvSpPr>
        <p:spPr bwMode="gray">
          <a:xfrm>
            <a:off x="4641850" y="5676900"/>
            <a:ext cx="622300"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
        <p:nvSpPr>
          <p:cNvPr id="46116" name="Rectangle 24"/>
          <p:cNvSpPr>
            <a:spLocks noChangeArrowheads="1"/>
          </p:cNvSpPr>
          <p:nvPr/>
        </p:nvSpPr>
        <p:spPr bwMode="gray">
          <a:xfrm>
            <a:off x="5422900" y="5676900"/>
            <a:ext cx="622300" cy="304800"/>
          </a:xfrm>
          <a:prstGeom prst="rect">
            <a:avLst/>
          </a:prstGeom>
          <a:solidFill>
            <a:srgbClr val="CCCCCC"/>
          </a:solidFill>
          <a:ln w="19050">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endParaRPr lang="en-GB" sz="1000">
              <a:ea typeface="Arial Unicode MS" pitchFamily="34" charset="-128"/>
              <a:cs typeface="Arial Unicode MS"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1006475" y="242888"/>
            <a:ext cx="7351713" cy="738187"/>
          </a:xfrm>
        </p:spPr>
        <p:txBody>
          <a:bodyPr/>
          <a:lstStyle/>
          <a:p>
            <a:r>
              <a:rPr lang="en-US" sz="3400"/>
              <a:t>Transport requests: releasing and exporting</a:t>
            </a:r>
          </a:p>
        </p:txBody>
      </p:sp>
      <p:sp>
        <p:nvSpPr>
          <p:cNvPr id="48130" name="Rectangle 3"/>
          <p:cNvSpPr>
            <a:spLocks noGrp="1" noChangeArrowheads="1"/>
          </p:cNvSpPr>
          <p:nvPr>
            <p:ph type="body" idx="1"/>
          </p:nvPr>
        </p:nvSpPr>
        <p:spPr bwMode="auto">
          <a:xfrm>
            <a:off x="508000" y="1052513"/>
            <a:ext cx="8915400" cy="5472112"/>
          </a:xfrm>
          <a:noFill/>
          <a:ln>
            <a:miter lim="800000"/>
            <a:headEnd/>
            <a:tailEnd/>
          </a:ln>
        </p:spPr>
        <p:txBody>
          <a:bodyPr vert="horz" wrap="square" lIns="91440" tIns="45720" rIns="91440" bIns="45720" numCol="1" anchor="t" anchorCtr="0" compatLnSpc="1">
            <a:prstTxWarp prst="textNoShape">
              <a:avLst/>
            </a:prstTxWarp>
          </a:bodyPr>
          <a:lstStyle/>
          <a:p>
            <a:pPr marL="609600" indent="-609600"/>
            <a:endParaRPr lang="en-US" sz="2400"/>
          </a:p>
          <a:p>
            <a:pPr marL="609600" indent="-609600"/>
            <a:r>
              <a:rPr lang="en-US" sz="2400"/>
              <a:t>Release of transport requests can be done in Transport Manager TA SE09 or SE10</a:t>
            </a:r>
          </a:p>
          <a:p>
            <a:pPr marL="609600" indent="-609600"/>
            <a:r>
              <a:rPr lang="en-US" sz="2400"/>
              <a:t>First release all tasks, then release transport request</a:t>
            </a:r>
          </a:p>
          <a:p>
            <a:pPr marL="609600" indent="-609600"/>
            <a:r>
              <a:rPr lang="en-US" sz="2400"/>
              <a:t>Tasks have to be released by each developer</a:t>
            </a:r>
          </a:p>
          <a:p>
            <a:pPr marL="609600" indent="-609600"/>
            <a:r>
              <a:rPr lang="en-US" sz="2400"/>
              <a:t>In urgent situations a task can be taken over to complete the export</a:t>
            </a:r>
          </a:p>
          <a:p>
            <a:pPr marL="609600" indent="-609600"/>
            <a:endParaRPr lang="en-US" sz="2400"/>
          </a:p>
          <a:p>
            <a:pPr marL="609600" indent="-609600"/>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1006475" y="44450"/>
            <a:ext cx="7351713" cy="738188"/>
          </a:xfrm>
        </p:spPr>
        <p:txBody>
          <a:bodyPr/>
          <a:lstStyle/>
          <a:p>
            <a:r>
              <a:rPr lang="en-US"/>
              <a:t>The first program: Hello World!</a:t>
            </a:r>
          </a:p>
        </p:txBody>
      </p:sp>
      <p:sp>
        <p:nvSpPr>
          <p:cNvPr id="50178" name="Rectangle 3"/>
          <p:cNvSpPr>
            <a:spLocks noGrp="1" noChangeArrowheads="1"/>
          </p:cNvSpPr>
          <p:nvPr>
            <p:ph type="body" idx="1"/>
          </p:nvPr>
        </p:nvSpPr>
        <p:spPr bwMode="auto">
          <a:xfrm>
            <a:off x="508000" y="1052513"/>
            <a:ext cx="8915400" cy="5472112"/>
          </a:xfrm>
          <a:noFill/>
          <a:ln>
            <a:miter lim="800000"/>
            <a:headEnd/>
            <a:tailEnd/>
          </a:ln>
        </p:spPr>
        <p:txBody>
          <a:bodyPr vert="horz" wrap="square" lIns="91440" tIns="45720" rIns="91440" bIns="45720" numCol="1" anchor="t" anchorCtr="0" compatLnSpc="1">
            <a:prstTxWarp prst="textNoShape">
              <a:avLst/>
            </a:prstTxWarp>
          </a:bodyPr>
          <a:lstStyle/>
          <a:p>
            <a:pPr marL="609600" indent="-609600">
              <a:buFont typeface="Arial" charset="0"/>
              <a:buAutoNum type="arabicPeriod"/>
            </a:pPr>
            <a:endParaRPr lang="en-US" sz="2400" dirty="0"/>
          </a:p>
          <a:p>
            <a:pPr marL="609600" indent="-609600">
              <a:buFont typeface="Arial" charset="0"/>
              <a:buAutoNum type="arabicPeriod"/>
            </a:pPr>
            <a:r>
              <a:rPr lang="en-US" sz="2400" dirty="0"/>
              <a:t>Create a new package</a:t>
            </a:r>
          </a:p>
          <a:p>
            <a:pPr marL="609600" indent="-609600">
              <a:buFont typeface="Arial" charset="0"/>
              <a:buAutoNum type="arabicPeriod"/>
            </a:pPr>
            <a:r>
              <a:rPr lang="en-US" sz="2400" dirty="0"/>
              <a:t>Create a new transport request</a:t>
            </a:r>
          </a:p>
          <a:p>
            <a:pPr marL="609600" indent="-609600">
              <a:buFont typeface="Arial" charset="0"/>
              <a:buAutoNum type="arabicPeriod"/>
            </a:pPr>
            <a:r>
              <a:rPr lang="en-US" sz="2400" dirty="0"/>
              <a:t>Create the new program</a:t>
            </a:r>
          </a:p>
          <a:p>
            <a:pPr marL="609600" indent="-609600">
              <a:buFont typeface="Arial" charset="0"/>
              <a:buAutoNum type="arabicPeriod"/>
            </a:pPr>
            <a:r>
              <a:rPr lang="en-US" sz="2400" dirty="0"/>
              <a:t>Enter access key</a:t>
            </a:r>
          </a:p>
          <a:p>
            <a:pPr marL="609600" indent="-609600">
              <a:buFont typeface="Arial" charset="0"/>
              <a:buAutoNum type="arabicPeriod"/>
            </a:pPr>
            <a:r>
              <a:rPr lang="en-US" sz="2400" dirty="0"/>
              <a:t>Adjust program attributes</a:t>
            </a:r>
          </a:p>
          <a:p>
            <a:pPr marL="609600" indent="-609600">
              <a:buFont typeface="Arial" charset="0"/>
              <a:buAutoNum type="arabicPeriod"/>
            </a:pPr>
            <a:r>
              <a:rPr lang="en-US" sz="2400" dirty="0"/>
              <a:t>Assign program to package</a:t>
            </a:r>
          </a:p>
          <a:p>
            <a:pPr marL="609600" indent="-609600">
              <a:buFont typeface="Arial" charset="0"/>
              <a:buAutoNum type="arabicPeriod"/>
            </a:pPr>
            <a:r>
              <a:rPr lang="en-US" sz="2400" dirty="0"/>
              <a:t>Save, check and activate program</a:t>
            </a:r>
          </a:p>
          <a:p>
            <a:pPr marL="609600" indent="-609600">
              <a:buFont typeface="Arial" charset="0"/>
              <a:buAutoNum type="arabicPeriod"/>
            </a:pPr>
            <a:r>
              <a:rPr lang="en-US" sz="2400" dirty="0"/>
              <a:t>Release and export new program</a:t>
            </a:r>
          </a:p>
          <a:p>
            <a:pPr marL="609600" indent="-609600">
              <a:buFont typeface="Arial" charset="0"/>
              <a:buNone/>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63DF-E125-460E-B2A4-450F6E929FAF}"/>
              </a:ext>
            </a:extLst>
          </p:cNvPr>
          <p:cNvSpPr>
            <a:spLocks noGrp="1"/>
          </p:cNvSpPr>
          <p:nvPr>
            <p:ph type="title"/>
          </p:nvPr>
        </p:nvSpPr>
        <p:spPr/>
        <p:txBody>
          <a:bodyPr/>
          <a:lstStyle/>
          <a:p>
            <a:pPr algn="ctr"/>
            <a:r>
              <a:rPr lang="en-PH" sz="3200" dirty="0"/>
              <a:t>First ABAP Program: ‘Hello World!’</a:t>
            </a:r>
          </a:p>
        </p:txBody>
      </p:sp>
      <p:sp>
        <p:nvSpPr>
          <p:cNvPr id="3" name="Rectangle 2">
            <a:extLst>
              <a:ext uri="{FF2B5EF4-FFF2-40B4-BE49-F238E27FC236}">
                <a16:creationId xmlns:a16="http://schemas.microsoft.com/office/drawing/2014/main" id="{21C625C7-48BB-41BE-BCB2-E3628A5152E8}"/>
              </a:ext>
            </a:extLst>
          </p:cNvPr>
          <p:cNvSpPr/>
          <p:nvPr/>
        </p:nvSpPr>
        <p:spPr>
          <a:xfrm>
            <a:off x="1547812" y="1826792"/>
            <a:ext cx="4978799" cy="1569660"/>
          </a:xfrm>
          <a:prstGeom prst="rect">
            <a:avLst/>
          </a:prstGeom>
        </p:spPr>
        <p:txBody>
          <a:bodyPr wrap="none">
            <a:spAutoFit/>
          </a:bodyPr>
          <a:lstStyle/>
          <a:p>
            <a:r>
              <a:rPr lang="en-PH" sz="3200" dirty="0">
                <a:solidFill>
                  <a:srgbClr val="006600"/>
                </a:solidFill>
                <a:latin typeface="Arial" panose="020B0604020202020204" pitchFamily="34" charset="0"/>
                <a:cs typeface="Arial" panose="020B0604020202020204" pitchFamily="34" charset="0"/>
              </a:rPr>
              <a:t>REPORT</a:t>
            </a:r>
            <a:r>
              <a:rPr lang="en-PH" sz="3200" dirty="0">
                <a:latin typeface="Arial" panose="020B0604020202020204" pitchFamily="34" charset="0"/>
                <a:cs typeface="Arial" panose="020B0604020202020204" pitchFamily="34" charset="0"/>
              </a:rPr>
              <a:t> </a:t>
            </a:r>
            <a:r>
              <a:rPr lang="en-PH" sz="3200" dirty="0">
                <a:solidFill>
                  <a:schemeClr val="tx2">
                    <a:lumMod val="75000"/>
                  </a:schemeClr>
                </a:solidFill>
                <a:latin typeface="Arial" panose="020B0604020202020204" pitchFamily="34" charset="0"/>
                <a:cs typeface="Arial" panose="020B0604020202020204" pitchFamily="34" charset="0"/>
              </a:rPr>
              <a:t>Z_FIRSTPROG</a:t>
            </a:r>
            <a:r>
              <a:rPr lang="en-PH" sz="3200" dirty="0">
                <a:latin typeface="Arial" panose="020B0604020202020204" pitchFamily="34" charset="0"/>
                <a:cs typeface="Arial" panose="020B0604020202020204" pitchFamily="34" charset="0"/>
              </a:rPr>
              <a:t>.</a:t>
            </a:r>
          </a:p>
          <a:p>
            <a:endParaRPr lang="en-PH" sz="3200" dirty="0">
              <a:latin typeface="Arial" panose="020B0604020202020204" pitchFamily="34" charset="0"/>
              <a:cs typeface="Arial" panose="020B0604020202020204" pitchFamily="34" charset="0"/>
            </a:endParaRPr>
          </a:p>
          <a:p>
            <a:r>
              <a:rPr lang="en-PH" sz="3200" dirty="0">
                <a:solidFill>
                  <a:srgbClr val="006600"/>
                </a:solidFill>
                <a:latin typeface="Arial" panose="020B0604020202020204" pitchFamily="34" charset="0"/>
                <a:cs typeface="Arial" panose="020B0604020202020204" pitchFamily="34" charset="0"/>
              </a:rPr>
              <a:t>WRITE</a:t>
            </a:r>
            <a:r>
              <a:rPr lang="en-PH" sz="3200" dirty="0">
                <a:latin typeface="Arial" panose="020B0604020202020204" pitchFamily="34" charset="0"/>
                <a:cs typeface="Arial" panose="020B0604020202020204" pitchFamily="34" charset="0"/>
              </a:rPr>
              <a:t> </a:t>
            </a:r>
            <a:r>
              <a:rPr lang="en-PH" sz="3200" dirty="0">
                <a:solidFill>
                  <a:srgbClr val="C00000"/>
                </a:solidFill>
                <a:latin typeface="Arial" panose="020B0604020202020204" pitchFamily="34" charset="0"/>
                <a:cs typeface="Arial" panose="020B0604020202020204" pitchFamily="34" charset="0"/>
              </a:rPr>
              <a:t>‘Hello World!’.</a:t>
            </a:r>
          </a:p>
        </p:txBody>
      </p:sp>
      <p:sp>
        <p:nvSpPr>
          <p:cNvPr id="4" name="Rectangle 3">
            <a:extLst>
              <a:ext uri="{FF2B5EF4-FFF2-40B4-BE49-F238E27FC236}">
                <a16:creationId xmlns:a16="http://schemas.microsoft.com/office/drawing/2014/main" id="{4DB6542F-D348-442F-8A72-FA359B063FB3}"/>
              </a:ext>
            </a:extLst>
          </p:cNvPr>
          <p:cNvSpPr/>
          <p:nvPr/>
        </p:nvSpPr>
        <p:spPr>
          <a:xfrm>
            <a:off x="685887" y="1395683"/>
            <a:ext cx="7992888" cy="2880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83F3D91E-21C0-4FDD-B530-EC8E682E93BE}"/>
              </a:ext>
            </a:extLst>
          </p:cNvPr>
          <p:cNvGrpSpPr/>
          <p:nvPr/>
        </p:nvGrpSpPr>
        <p:grpSpPr>
          <a:xfrm>
            <a:off x="638357" y="2355143"/>
            <a:ext cx="4581736" cy="3101821"/>
            <a:chOff x="638357" y="2355143"/>
            <a:chExt cx="4581736" cy="3101821"/>
          </a:xfrm>
        </p:grpSpPr>
        <p:cxnSp>
          <p:nvCxnSpPr>
            <p:cNvPr id="8" name="Straight Arrow Connector 7">
              <a:extLst>
                <a:ext uri="{FF2B5EF4-FFF2-40B4-BE49-F238E27FC236}">
                  <a16:creationId xmlns:a16="http://schemas.microsoft.com/office/drawing/2014/main" id="{70DCF9AD-B84E-413C-99D4-783D1378266C}"/>
                </a:ext>
              </a:extLst>
            </p:cNvPr>
            <p:cNvCxnSpPr>
              <a:cxnSpLocks/>
            </p:cNvCxnSpPr>
            <p:nvPr/>
          </p:nvCxnSpPr>
          <p:spPr>
            <a:xfrm flipV="1">
              <a:off x="778899" y="2355143"/>
              <a:ext cx="896651" cy="2228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D6CCD54-6FB4-4E18-B836-88CC53E0BE81}"/>
                </a:ext>
              </a:extLst>
            </p:cNvPr>
            <p:cNvSpPr/>
            <p:nvPr/>
          </p:nvSpPr>
          <p:spPr>
            <a:xfrm>
              <a:off x="638357" y="4502857"/>
              <a:ext cx="4581736" cy="954107"/>
            </a:xfrm>
            <a:prstGeom prst="rect">
              <a:avLst/>
            </a:prstGeom>
          </p:spPr>
          <p:txBody>
            <a:bodyPr wrap="square">
              <a:spAutoFit/>
            </a:bodyPr>
            <a:lstStyle/>
            <a:p>
              <a:r>
                <a:rPr lang="en-PH" sz="2800" dirty="0">
                  <a:solidFill>
                    <a:srgbClr val="30353D"/>
                  </a:solidFill>
                  <a:latin typeface="Arial" panose="020B0604020202020204" pitchFamily="34" charset="0"/>
                  <a:cs typeface="Arial" panose="020B0604020202020204" pitchFamily="34" charset="0"/>
                </a:rPr>
                <a:t>Indicates that the program is a report program.</a:t>
              </a:r>
              <a:endParaRPr lang="en-PH" sz="2800" dirty="0">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D1A348E2-FC4B-4B18-BF79-299A23B844C7}"/>
              </a:ext>
            </a:extLst>
          </p:cNvPr>
          <p:cNvGrpSpPr/>
          <p:nvPr/>
        </p:nvGrpSpPr>
        <p:grpSpPr>
          <a:xfrm>
            <a:off x="2288704" y="3396452"/>
            <a:ext cx="7513125" cy="1709554"/>
            <a:chOff x="2288704" y="3396452"/>
            <a:chExt cx="7513125" cy="1709554"/>
          </a:xfrm>
        </p:grpSpPr>
        <p:cxnSp>
          <p:nvCxnSpPr>
            <p:cNvPr id="13" name="Straight Arrow Connector 12">
              <a:extLst>
                <a:ext uri="{FF2B5EF4-FFF2-40B4-BE49-F238E27FC236}">
                  <a16:creationId xmlns:a16="http://schemas.microsoft.com/office/drawing/2014/main" id="{2FC70D28-A5C4-462F-A5CC-1EB11AC2BBCF}"/>
                </a:ext>
              </a:extLst>
            </p:cNvPr>
            <p:cNvCxnSpPr>
              <a:cxnSpLocks/>
            </p:cNvCxnSpPr>
            <p:nvPr/>
          </p:nvCxnSpPr>
          <p:spPr>
            <a:xfrm flipH="1" flipV="1">
              <a:off x="2288704" y="3396452"/>
              <a:ext cx="2931389" cy="1310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BBB9B83-0411-4125-B66F-CCC322CAAAE8}"/>
                </a:ext>
              </a:extLst>
            </p:cNvPr>
            <p:cNvSpPr/>
            <p:nvPr/>
          </p:nvSpPr>
          <p:spPr>
            <a:xfrm>
              <a:off x="5220093" y="4582786"/>
              <a:ext cx="4581736" cy="523220"/>
            </a:xfrm>
            <a:prstGeom prst="rect">
              <a:avLst/>
            </a:prstGeom>
          </p:spPr>
          <p:txBody>
            <a:bodyPr wrap="square">
              <a:spAutoFit/>
            </a:bodyPr>
            <a:lstStyle/>
            <a:p>
              <a:r>
                <a:rPr lang="en-PH" sz="2800">
                  <a:solidFill>
                    <a:srgbClr val="30353D"/>
                  </a:solidFill>
                  <a:latin typeface="Arial" panose="020B0604020202020204" pitchFamily="34" charset="0"/>
                  <a:cs typeface="Arial" panose="020B0604020202020204" pitchFamily="34" charset="0"/>
                </a:rPr>
                <a:t>Operational keyword</a:t>
              </a:r>
              <a:endParaRPr lang="en-PH"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509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idx="4294967295"/>
          </p:nvPr>
        </p:nvSpPr>
        <p:spPr/>
        <p:txBody>
          <a:bodyPr/>
          <a:lstStyle/>
          <a:p>
            <a:r>
              <a:rPr lang="de-DE"/>
              <a:t>Agenda</a:t>
            </a:r>
          </a:p>
        </p:txBody>
      </p:sp>
      <p:sp>
        <p:nvSpPr>
          <p:cNvPr id="21506" name="Rectangle 3"/>
          <p:cNvSpPr>
            <a:spLocks noGrp="1" noChangeArrowheads="1"/>
          </p:cNvSpPr>
          <p:nvPr>
            <p:ph type="body" idx="4294967295"/>
          </p:nvPr>
        </p:nvSpPr>
        <p:spPr bwMode="auto">
          <a:xfrm>
            <a:off x="495300" y="1600200"/>
            <a:ext cx="8915400" cy="4525963"/>
          </a:xfrm>
          <a:prstGeom prst="rect">
            <a:avLst/>
          </a:prstGeom>
          <a:noFill/>
          <a:ln>
            <a:miter lim="800000"/>
            <a:headEnd/>
            <a:tailEnd/>
          </a:ln>
        </p:spPr>
        <p:txBody>
          <a:bodyPr/>
          <a:lstStyle/>
          <a:p>
            <a:r>
              <a:rPr lang="en-US" dirty="0"/>
              <a:t>Introduction to ABAP</a:t>
            </a:r>
          </a:p>
          <a:p>
            <a:r>
              <a:rPr lang="en-US" dirty="0"/>
              <a:t>The use of ABAP in SAP systems</a:t>
            </a:r>
          </a:p>
          <a:p>
            <a:r>
              <a:rPr lang="en-US" dirty="0"/>
              <a:t>Development prerequisites</a:t>
            </a:r>
          </a:p>
          <a:p>
            <a:r>
              <a:rPr lang="en-US" dirty="0"/>
              <a:t>First program ‚Hello World!‘ + Exercise</a:t>
            </a:r>
          </a:p>
          <a:p>
            <a:r>
              <a:rPr lang="en-US" dirty="0"/>
              <a:t>Online help for ABAP</a:t>
            </a:r>
          </a:p>
          <a:p>
            <a:pPr marL="609600" indent="-609600">
              <a:buFont typeface="Arial" charse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0E57-4629-4C65-84DA-9E1B27BC9CC6}"/>
              </a:ext>
            </a:extLst>
          </p:cNvPr>
          <p:cNvSpPr>
            <a:spLocks noGrp="1"/>
          </p:cNvSpPr>
          <p:nvPr>
            <p:ph type="title"/>
          </p:nvPr>
        </p:nvSpPr>
        <p:spPr/>
        <p:txBody>
          <a:bodyPr/>
          <a:lstStyle/>
          <a:p>
            <a:pPr algn="ctr"/>
            <a:r>
              <a:rPr lang="en-PH" dirty="0"/>
              <a:t>Why SAP?</a:t>
            </a:r>
          </a:p>
        </p:txBody>
      </p:sp>
      <p:pic>
        <p:nvPicPr>
          <p:cNvPr id="3" name="Picture 2">
            <a:extLst>
              <a:ext uri="{FF2B5EF4-FFF2-40B4-BE49-F238E27FC236}">
                <a16:creationId xmlns:a16="http://schemas.microsoft.com/office/drawing/2014/main" id="{BD67011F-CEBD-44CC-ADB5-D4AD74B07D8E}"/>
              </a:ext>
            </a:extLst>
          </p:cNvPr>
          <p:cNvPicPr>
            <a:picLocks noChangeAspect="1"/>
          </p:cNvPicPr>
          <p:nvPr/>
        </p:nvPicPr>
        <p:blipFill>
          <a:blip r:embed="rId2"/>
          <a:stretch>
            <a:fillRect/>
          </a:stretch>
        </p:blipFill>
        <p:spPr>
          <a:xfrm>
            <a:off x="1257300" y="1362075"/>
            <a:ext cx="7391400" cy="4133850"/>
          </a:xfrm>
          <a:prstGeom prst="rect">
            <a:avLst/>
          </a:prstGeom>
        </p:spPr>
      </p:pic>
    </p:spTree>
    <p:extLst>
      <p:ext uri="{BB962C8B-B14F-4D97-AF65-F5344CB8AC3E}">
        <p14:creationId xmlns:p14="http://schemas.microsoft.com/office/powerpoint/2010/main" val="309337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1006475" y="71438"/>
            <a:ext cx="7351713" cy="738187"/>
          </a:xfrm>
        </p:spPr>
        <p:txBody>
          <a:bodyPr/>
          <a:lstStyle/>
          <a:p>
            <a:r>
              <a:rPr lang="de-DE"/>
              <a:t>Online help for ABAP</a:t>
            </a:r>
          </a:p>
        </p:txBody>
      </p:sp>
      <p:sp>
        <p:nvSpPr>
          <p:cNvPr id="52226" name="Rectangle 3"/>
          <p:cNvSpPr>
            <a:spLocks noGrp="1" noChangeArrowheads="1"/>
          </p:cNvSpPr>
          <p:nvPr>
            <p:ph type="body" idx="1"/>
          </p:nvPr>
        </p:nvSpPr>
        <p:spPr bwMode="auto">
          <a:xfrm>
            <a:off x="495300" y="1600200"/>
            <a:ext cx="8915400" cy="4525963"/>
          </a:xfrm>
          <a:noFill/>
          <a:ln>
            <a:miter lim="800000"/>
            <a:headEnd/>
            <a:tailEnd/>
          </a:ln>
        </p:spPr>
        <p:txBody>
          <a:bodyPr vert="horz" wrap="square" lIns="91440" tIns="45720" rIns="91440" bIns="45720" numCol="1" anchor="t" anchorCtr="0" compatLnSpc="1">
            <a:prstTxWarp prst="textNoShape">
              <a:avLst/>
            </a:prstTxWarp>
          </a:bodyPr>
          <a:lstStyle/>
          <a:p>
            <a:r>
              <a:rPr lang="de-DE" sz="2400"/>
              <a:t>ABAP help (http://help.sap.com/saphelp_nw04/helpdata/de/d3/2e974d35c511d1829f0000e829fbfe/frameset.htm)</a:t>
            </a:r>
          </a:p>
          <a:p>
            <a:r>
              <a:rPr lang="de-DE" sz="2400"/>
              <a:t>SAP marketplace (</a:t>
            </a:r>
            <a:r>
              <a:rPr lang="de-DE" sz="2400">
                <a:hlinkClick r:id="rId3"/>
              </a:rPr>
              <a:t>www.service.sap.com</a:t>
            </a:r>
            <a:r>
              <a:rPr lang="de-DE" sz="2400"/>
              <a:t>)</a:t>
            </a:r>
          </a:p>
          <a:p>
            <a:r>
              <a:rPr lang="de-DE" sz="2400"/>
              <a:t>SAP Community Network (</a:t>
            </a:r>
            <a:r>
              <a:rPr lang="de-DE" sz="2400">
                <a:hlinkClick r:id="rId4"/>
              </a:rPr>
              <a:t>www.sdn.sap.com</a:t>
            </a:r>
            <a:r>
              <a:rPr lang="de-DE" sz="2400"/>
              <a:t>)</a:t>
            </a:r>
          </a:p>
          <a:p>
            <a:r>
              <a:rPr lang="de-DE" sz="2400"/>
              <a:t>Transaction ABAPDOCU</a:t>
            </a:r>
          </a:p>
          <a:p>
            <a:r>
              <a:rPr lang="de-DE" sz="2400"/>
              <a:t>Books:</a:t>
            </a:r>
          </a:p>
          <a:p>
            <a:pPr lvl="1"/>
            <a:r>
              <a:rPr lang="de-DE" sz="2400"/>
              <a:t>ABAP-Objects, SAP PRESS, </a:t>
            </a:r>
            <a:r>
              <a:rPr lang="de-DE" sz="2400" b="1"/>
              <a:t>ISBN-13:</a:t>
            </a:r>
            <a:r>
              <a:rPr lang="de-DE" sz="2400"/>
              <a:t> 978-1592290796 </a:t>
            </a:r>
          </a:p>
          <a:p>
            <a:pPr lvl="1"/>
            <a:r>
              <a:rPr lang="de-DE" sz="2400"/>
              <a:t>The Official ABAP Reference, SAP PRESS, </a:t>
            </a:r>
            <a:r>
              <a:rPr lang="de-DE" sz="2400" b="1"/>
              <a:t>ISBN-13:</a:t>
            </a:r>
            <a:r>
              <a:rPr lang="de-DE" sz="2400"/>
              <a:t> 978-1592290390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idx="4294967295"/>
          </p:nvPr>
        </p:nvSpPr>
        <p:spPr/>
        <p:txBody>
          <a:bodyPr/>
          <a:lstStyle/>
          <a:p>
            <a:r>
              <a:rPr lang="de-DE"/>
              <a:t>Agenda</a:t>
            </a:r>
          </a:p>
        </p:txBody>
      </p:sp>
      <p:grpSp>
        <p:nvGrpSpPr>
          <p:cNvPr id="2" name="Group 1">
            <a:extLst>
              <a:ext uri="{FF2B5EF4-FFF2-40B4-BE49-F238E27FC236}">
                <a16:creationId xmlns:a16="http://schemas.microsoft.com/office/drawing/2014/main" id="{944F5074-1A71-4CAC-99BD-37786D763215}"/>
              </a:ext>
            </a:extLst>
          </p:cNvPr>
          <p:cNvGrpSpPr/>
          <p:nvPr/>
        </p:nvGrpSpPr>
        <p:grpSpPr>
          <a:xfrm>
            <a:off x="667349" y="1225394"/>
            <a:ext cx="4547860" cy="630585"/>
            <a:chOff x="667349" y="1225394"/>
            <a:chExt cx="4547860" cy="630585"/>
          </a:xfrm>
        </p:grpSpPr>
        <p:sp>
          <p:nvSpPr>
            <p:cNvPr id="6" name="Oval 5">
              <a:extLst>
                <a:ext uri="{FF2B5EF4-FFF2-40B4-BE49-F238E27FC236}">
                  <a16:creationId xmlns:a16="http://schemas.microsoft.com/office/drawing/2014/main" id="{4ACEA0B3-E4B4-4BD0-8410-BF7F22849B7E}"/>
                </a:ext>
              </a:extLst>
            </p:cNvPr>
            <p:cNvSpPr/>
            <p:nvPr/>
          </p:nvSpPr>
          <p:spPr>
            <a:xfrm>
              <a:off x="667349" y="1225394"/>
              <a:ext cx="649357" cy="630585"/>
            </a:xfrm>
            <a:prstGeom prst="ellipse">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latin typeface="Arial" panose="020B0604020202020204" pitchFamily="34" charset="0"/>
                  <a:cs typeface="Arial" panose="020B0604020202020204" pitchFamily="34" charset="0"/>
                </a:rPr>
                <a:t>1</a:t>
              </a:r>
            </a:p>
          </p:txBody>
        </p:sp>
        <p:sp>
          <p:nvSpPr>
            <p:cNvPr id="8" name="TextBox 7">
              <a:extLst>
                <a:ext uri="{FF2B5EF4-FFF2-40B4-BE49-F238E27FC236}">
                  <a16:creationId xmlns:a16="http://schemas.microsoft.com/office/drawing/2014/main" id="{7383B5EF-9912-4A05-BD56-C4154278BE40}"/>
                </a:ext>
              </a:extLst>
            </p:cNvPr>
            <p:cNvSpPr txBox="1"/>
            <p:nvPr/>
          </p:nvSpPr>
          <p:spPr>
            <a:xfrm>
              <a:off x="1316706" y="1279077"/>
              <a:ext cx="3898503" cy="523220"/>
            </a:xfrm>
            <a:prstGeom prst="rect">
              <a:avLst/>
            </a:prstGeom>
            <a:noFill/>
          </p:spPr>
          <p:txBody>
            <a:bodyPr wrap="none" rtlCol="0">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To define what is ABAP</a:t>
              </a:r>
            </a:p>
          </p:txBody>
        </p:sp>
      </p:grpSp>
      <p:grpSp>
        <p:nvGrpSpPr>
          <p:cNvPr id="3" name="Group 2">
            <a:extLst>
              <a:ext uri="{FF2B5EF4-FFF2-40B4-BE49-F238E27FC236}">
                <a16:creationId xmlns:a16="http://schemas.microsoft.com/office/drawing/2014/main" id="{737C8388-4787-413E-A8C2-9381B5175B96}"/>
              </a:ext>
            </a:extLst>
          </p:cNvPr>
          <p:cNvGrpSpPr/>
          <p:nvPr/>
        </p:nvGrpSpPr>
        <p:grpSpPr>
          <a:xfrm>
            <a:off x="632520" y="2060848"/>
            <a:ext cx="9060249" cy="630585"/>
            <a:chOff x="667349" y="2079173"/>
            <a:chExt cx="9060249" cy="630585"/>
          </a:xfrm>
        </p:grpSpPr>
        <p:sp>
          <p:nvSpPr>
            <p:cNvPr id="9" name="Oval 8">
              <a:extLst>
                <a:ext uri="{FF2B5EF4-FFF2-40B4-BE49-F238E27FC236}">
                  <a16:creationId xmlns:a16="http://schemas.microsoft.com/office/drawing/2014/main" id="{22A6D3E1-2189-4C5D-AC76-53802A378D8B}"/>
                </a:ext>
              </a:extLst>
            </p:cNvPr>
            <p:cNvSpPr/>
            <p:nvPr/>
          </p:nvSpPr>
          <p:spPr>
            <a:xfrm>
              <a:off x="667349" y="2079173"/>
              <a:ext cx="649357" cy="630585"/>
            </a:xfrm>
            <a:prstGeom prst="ellipse">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latin typeface="Arial" panose="020B0604020202020204" pitchFamily="34" charset="0"/>
                  <a:cs typeface="Arial" panose="020B0604020202020204" pitchFamily="34" charset="0"/>
                </a:rPr>
                <a:t>2</a:t>
              </a:r>
            </a:p>
          </p:txBody>
        </p:sp>
        <p:sp>
          <p:nvSpPr>
            <p:cNvPr id="10" name="TextBox 9">
              <a:extLst>
                <a:ext uri="{FF2B5EF4-FFF2-40B4-BE49-F238E27FC236}">
                  <a16:creationId xmlns:a16="http://schemas.microsoft.com/office/drawing/2014/main" id="{4754875B-F76D-4E97-85F6-1ACEB13C22E2}"/>
                </a:ext>
              </a:extLst>
            </p:cNvPr>
            <p:cNvSpPr txBox="1"/>
            <p:nvPr/>
          </p:nvSpPr>
          <p:spPr>
            <a:xfrm>
              <a:off x="1316706" y="2132856"/>
              <a:ext cx="8410892" cy="523220"/>
            </a:xfrm>
            <a:prstGeom prst="rect">
              <a:avLst/>
            </a:prstGeom>
            <a:noFill/>
          </p:spPr>
          <p:txBody>
            <a:bodyPr wrap="none" rtlCol="0">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To discuss a brief </a:t>
              </a:r>
              <a:r>
                <a:rPr lang="en-PH" sz="2800">
                  <a:solidFill>
                    <a:schemeClr val="tx1">
                      <a:lumMod val="85000"/>
                      <a:lumOff val="15000"/>
                    </a:schemeClr>
                  </a:solidFill>
                  <a:latin typeface="Arial" panose="020B0604020202020204" pitchFamily="34" charset="0"/>
                  <a:cs typeface="Arial" panose="020B0604020202020204" pitchFamily="34" charset="0"/>
                </a:rPr>
                <a:t>history about </a:t>
              </a:r>
              <a:r>
                <a:rPr lang="en-PH" sz="2800" dirty="0">
                  <a:solidFill>
                    <a:schemeClr val="tx1">
                      <a:lumMod val="85000"/>
                      <a:lumOff val="15000"/>
                    </a:schemeClr>
                  </a:solidFill>
                  <a:latin typeface="Arial" panose="020B0604020202020204" pitchFamily="34" charset="0"/>
                  <a:cs typeface="Arial" panose="020B0604020202020204" pitchFamily="34" charset="0"/>
                </a:rPr>
                <a:t>ABAP Programming</a:t>
              </a:r>
            </a:p>
          </p:txBody>
        </p:sp>
      </p:grpSp>
      <p:grpSp>
        <p:nvGrpSpPr>
          <p:cNvPr id="17" name="Group 16">
            <a:extLst>
              <a:ext uri="{FF2B5EF4-FFF2-40B4-BE49-F238E27FC236}">
                <a16:creationId xmlns:a16="http://schemas.microsoft.com/office/drawing/2014/main" id="{B4E48430-EE7A-4B54-B5D7-9FAA2A9BB58B}"/>
              </a:ext>
            </a:extLst>
          </p:cNvPr>
          <p:cNvGrpSpPr/>
          <p:nvPr/>
        </p:nvGrpSpPr>
        <p:grpSpPr>
          <a:xfrm>
            <a:off x="632520" y="2924944"/>
            <a:ext cx="8459124" cy="630585"/>
            <a:chOff x="667349" y="3046324"/>
            <a:chExt cx="8459124" cy="630585"/>
          </a:xfrm>
        </p:grpSpPr>
        <p:sp>
          <p:nvSpPr>
            <p:cNvPr id="11" name="Oval 10">
              <a:extLst>
                <a:ext uri="{FF2B5EF4-FFF2-40B4-BE49-F238E27FC236}">
                  <a16:creationId xmlns:a16="http://schemas.microsoft.com/office/drawing/2014/main" id="{AE6B744B-3673-4186-AFC4-768693B10570}"/>
                </a:ext>
              </a:extLst>
            </p:cNvPr>
            <p:cNvSpPr/>
            <p:nvPr/>
          </p:nvSpPr>
          <p:spPr>
            <a:xfrm>
              <a:off x="667349" y="3046324"/>
              <a:ext cx="649357" cy="630585"/>
            </a:xfrm>
            <a:prstGeom prst="ellipse">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latin typeface="Arial" panose="020B0604020202020204" pitchFamily="34" charset="0"/>
                  <a:cs typeface="Arial" panose="020B0604020202020204" pitchFamily="34" charset="0"/>
                </a:rPr>
                <a:t>3</a:t>
              </a:r>
            </a:p>
          </p:txBody>
        </p:sp>
        <p:sp>
          <p:nvSpPr>
            <p:cNvPr id="12" name="TextBox 11">
              <a:extLst>
                <a:ext uri="{FF2B5EF4-FFF2-40B4-BE49-F238E27FC236}">
                  <a16:creationId xmlns:a16="http://schemas.microsoft.com/office/drawing/2014/main" id="{888182C2-F6DE-4FEE-A566-C570096B99B0}"/>
                </a:ext>
              </a:extLst>
            </p:cNvPr>
            <p:cNvSpPr txBox="1"/>
            <p:nvPr/>
          </p:nvSpPr>
          <p:spPr>
            <a:xfrm>
              <a:off x="1347228" y="3062892"/>
              <a:ext cx="7779245" cy="523220"/>
            </a:xfrm>
            <a:prstGeom prst="rect">
              <a:avLst/>
            </a:prstGeom>
            <a:noFill/>
          </p:spPr>
          <p:txBody>
            <a:bodyPr wrap="none" rtlCol="0">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To understand the use of ABAP in SAP systems</a:t>
              </a:r>
            </a:p>
          </p:txBody>
        </p:sp>
      </p:grpSp>
      <p:grpSp>
        <p:nvGrpSpPr>
          <p:cNvPr id="18" name="Group 17">
            <a:extLst>
              <a:ext uri="{FF2B5EF4-FFF2-40B4-BE49-F238E27FC236}">
                <a16:creationId xmlns:a16="http://schemas.microsoft.com/office/drawing/2014/main" id="{4DD4A357-19C0-494D-BE8D-370DC1C9357B}"/>
              </a:ext>
            </a:extLst>
          </p:cNvPr>
          <p:cNvGrpSpPr/>
          <p:nvPr/>
        </p:nvGrpSpPr>
        <p:grpSpPr>
          <a:xfrm>
            <a:off x="661748" y="3878535"/>
            <a:ext cx="8467716" cy="630585"/>
            <a:chOff x="667349" y="4030042"/>
            <a:chExt cx="8467716" cy="630585"/>
          </a:xfrm>
        </p:grpSpPr>
        <p:sp>
          <p:nvSpPr>
            <p:cNvPr id="13" name="Oval 12">
              <a:extLst>
                <a:ext uri="{FF2B5EF4-FFF2-40B4-BE49-F238E27FC236}">
                  <a16:creationId xmlns:a16="http://schemas.microsoft.com/office/drawing/2014/main" id="{0EADC55C-55AA-406C-8648-3ADBC4915D0B}"/>
                </a:ext>
              </a:extLst>
            </p:cNvPr>
            <p:cNvSpPr/>
            <p:nvPr/>
          </p:nvSpPr>
          <p:spPr>
            <a:xfrm>
              <a:off x="667349" y="4030042"/>
              <a:ext cx="649357" cy="630585"/>
            </a:xfrm>
            <a:prstGeom prst="ellipse">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latin typeface="Arial" panose="020B0604020202020204" pitchFamily="34" charset="0"/>
                  <a:cs typeface="Arial" panose="020B0604020202020204" pitchFamily="34" charset="0"/>
                </a:rPr>
                <a:t>4</a:t>
              </a:r>
            </a:p>
          </p:txBody>
        </p:sp>
        <p:sp>
          <p:nvSpPr>
            <p:cNvPr id="14" name="TextBox 13">
              <a:extLst>
                <a:ext uri="{FF2B5EF4-FFF2-40B4-BE49-F238E27FC236}">
                  <a16:creationId xmlns:a16="http://schemas.microsoft.com/office/drawing/2014/main" id="{C8D1801E-67AF-4A30-A14A-92160C7CA990}"/>
                </a:ext>
              </a:extLst>
            </p:cNvPr>
            <p:cNvSpPr txBox="1"/>
            <p:nvPr/>
          </p:nvSpPr>
          <p:spPr>
            <a:xfrm>
              <a:off x="1316706" y="4083725"/>
              <a:ext cx="7818359" cy="523220"/>
            </a:xfrm>
            <a:prstGeom prst="rect">
              <a:avLst/>
            </a:prstGeom>
            <a:noFill/>
          </p:spPr>
          <p:txBody>
            <a:bodyPr wrap="none" rtlCol="0">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To know the different development prerequisites</a:t>
              </a:r>
            </a:p>
          </p:txBody>
        </p:sp>
      </p:grpSp>
      <p:grpSp>
        <p:nvGrpSpPr>
          <p:cNvPr id="19" name="Group 18">
            <a:extLst>
              <a:ext uri="{FF2B5EF4-FFF2-40B4-BE49-F238E27FC236}">
                <a16:creationId xmlns:a16="http://schemas.microsoft.com/office/drawing/2014/main" id="{5F409EB1-DBFB-4024-A434-4FC27163E412}"/>
              </a:ext>
            </a:extLst>
          </p:cNvPr>
          <p:cNvGrpSpPr/>
          <p:nvPr/>
        </p:nvGrpSpPr>
        <p:grpSpPr>
          <a:xfrm>
            <a:off x="642273" y="4814639"/>
            <a:ext cx="6299878" cy="630585"/>
            <a:chOff x="642273" y="4960077"/>
            <a:chExt cx="6299878" cy="630585"/>
          </a:xfrm>
        </p:grpSpPr>
        <p:sp>
          <p:nvSpPr>
            <p:cNvPr id="15" name="Oval 14">
              <a:extLst>
                <a:ext uri="{FF2B5EF4-FFF2-40B4-BE49-F238E27FC236}">
                  <a16:creationId xmlns:a16="http://schemas.microsoft.com/office/drawing/2014/main" id="{D44452F6-3E3D-4D0B-899D-9A9EE843C325}"/>
                </a:ext>
              </a:extLst>
            </p:cNvPr>
            <p:cNvSpPr/>
            <p:nvPr/>
          </p:nvSpPr>
          <p:spPr>
            <a:xfrm>
              <a:off x="642273" y="4960077"/>
              <a:ext cx="649357" cy="630585"/>
            </a:xfrm>
            <a:prstGeom prst="ellipse">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latin typeface="Arial" panose="020B0604020202020204" pitchFamily="34" charset="0"/>
                  <a:cs typeface="Arial" panose="020B0604020202020204" pitchFamily="34" charset="0"/>
                </a:rPr>
                <a:t>5</a:t>
              </a:r>
            </a:p>
          </p:txBody>
        </p:sp>
        <p:sp>
          <p:nvSpPr>
            <p:cNvPr id="16" name="TextBox 15">
              <a:extLst>
                <a:ext uri="{FF2B5EF4-FFF2-40B4-BE49-F238E27FC236}">
                  <a16:creationId xmlns:a16="http://schemas.microsoft.com/office/drawing/2014/main" id="{7BA2E179-81CA-4DAD-9F59-C09DAC8AF51C}"/>
                </a:ext>
              </a:extLst>
            </p:cNvPr>
            <p:cNvSpPr txBox="1"/>
            <p:nvPr/>
          </p:nvSpPr>
          <p:spPr>
            <a:xfrm>
              <a:off x="1291630" y="5013760"/>
              <a:ext cx="5650521" cy="523220"/>
            </a:xfrm>
            <a:prstGeom prst="rect">
              <a:avLst/>
            </a:prstGeom>
            <a:noFill/>
          </p:spPr>
          <p:txBody>
            <a:bodyPr wrap="none" rtlCol="0">
              <a:spAutoFit/>
            </a:bodyPr>
            <a:lstStyle/>
            <a:p>
              <a:r>
                <a:rPr lang="en-PH" sz="2800" dirty="0">
                  <a:solidFill>
                    <a:schemeClr val="tx1">
                      <a:lumMod val="85000"/>
                      <a:lumOff val="15000"/>
                    </a:schemeClr>
                  </a:solidFill>
                  <a:latin typeface="Arial" panose="020B0604020202020204" pitchFamily="34" charset="0"/>
                  <a:cs typeface="Arial" panose="020B0604020202020204" pitchFamily="34" charset="0"/>
                </a:rPr>
                <a:t>To create your first ABAP Program</a:t>
              </a:r>
            </a:p>
          </p:txBody>
        </p:sp>
      </p:grpSp>
    </p:spTree>
    <p:extLst>
      <p:ext uri="{BB962C8B-B14F-4D97-AF65-F5344CB8AC3E}">
        <p14:creationId xmlns:p14="http://schemas.microsoft.com/office/powerpoint/2010/main" val="57807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p:txBody>
          <a:bodyPr/>
          <a:lstStyle/>
          <a:p>
            <a:r>
              <a:rPr lang="de-DE"/>
              <a:t>What is ABAP?</a:t>
            </a:r>
          </a:p>
        </p:txBody>
      </p:sp>
      <p:sp>
        <p:nvSpPr>
          <p:cNvPr id="23554" name="Rectangle 3"/>
          <p:cNvSpPr>
            <a:spLocks noGrp="1" noChangeArrowheads="1"/>
          </p:cNvSpPr>
          <p:nvPr>
            <p:ph type="body" idx="4294967295"/>
          </p:nvPr>
        </p:nvSpPr>
        <p:spPr bwMode="auto">
          <a:xfrm>
            <a:off x="495300" y="1600200"/>
            <a:ext cx="8915400" cy="4525963"/>
          </a:xfrm>
          <a:prstGeom prst="rect">
            <a:avLst/>
          </a:prstGeom>
          <a:noFill/>
          <a:ln>
            <a:miter lim="800000"/>
            <a:headEnd/>
            <a:tailEnd/>
          </a:ln>
        </p:spPr>
        <p:txBody>
          <a:bodyPr/>
          <a:lstStyle/>
          <a:p>
            <a:pPr marL="0" indent="0">
              <a:lnSpc>
                <a:spcPct val="90000"/>
              </a:lnSpc>
              <a:buNone/>
            </a:pPr>
            <a:r>
              <a:rPr lang="en-US" sz="2800" b="1" dirty="0">
                <a:solidFill>
                  <a:schemeClr val="tx2">
                    <a:lumMod val="75000"/>
                  </a:schemeClr>
                </a:solidFill>
              </a:rPr>
              <a:t>ABAP</a:t>
            </a:r>
            <a:r>
              <a:rPr lang="en-US" sz="2800" dirty="0"/>
              <a:t> stands for </a:t>
            </a:r>
            <a:r>
              <a:rPr lang="en-US" sz="2800" dirty="0">
                <a:solidFill>
                  <a:schemeClr val="tx2">
                    <a:lumMod val="75000"/>
                  </a:schemeClr>
                </a:solidFill>
              </a:rPr>
              <a:t>Advanced Business Application Programming</a:t>
            </a:r>
            <a:r>
              <a:rPr lang="en-US" sz="2800" dirty="0"/>
              <a:t>.</a:t>
            </a:r>
          </a:p>
          <a:p>
            <a:pPr marL="0" indent="0">
              <a:lnSpc>
                <a:spcPct val="90000"/>
              </a:lnSpc>
              <a:buNone/>
            </a:pPr>
            <a:endParaRPr lang="en-US" sz="2800" dirty="0"/>
          </a:p>
          <a:p>
            <a:pPr marL="0" indent="0">
              <a:lnSpc>
                <a:spcPct val="90000"/>
              </a:lnSpc>
              <a:buNone/>
            </a:pPr>
            <a:r>
              <a:rPr lang="en-US" sz="2800" dirty="0"/>
              <a:t>It is </a:t>
            </a:r>
            <a:r>
              <a:rPr lang="en-PH" sz="2800" dirty="0"/>
              <a:t>programming language for developing applications for the SAP system.</a:t>
            </a:r>
          </a:p>
          <a:p>
            <a:pPr marL="0" indent="0">
              <a:lnSpc>
                <a:spcPct val="90000"/>
              </a:lnSpc>
              <a:buNone/>
            </a:pPr>
            <a:endParaRPr lang="en-PH" sz="2800" dirty="0"/>
          </a:p>
          <a:p>
            <a:pPr marL="0" indent="0">
              <a:lnSpc>
                <a:spcPct val="90000"/>
              </a:lnSpc>
              <a:buNone/>
            </a:pPr>
            <a:r>
              <a:rPr lang="en-PH" sz="2800" dirty="0"/>
              <a:t>ABAP was established by SAP way back 1980. It’s a programming language similar to COBOL and PASCAL.</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p:txBody>
          <a:bodyPr/>
          <a:lstStyle/>
          <a:p>
            <a:r>
              <a:rPr lang="de-DE" dirty="0"/>
              <a:t>What is ABAP?</a:t>
            </a:r>
          </a:p>
        </p:txBody>
      </p:sp>
      <p:grpSp>
        <p:nvGrpSpPr>
          <p:cNvPr id="2" name="Group 1">
            <a:extLst>
              <a:ext uri="{FF2B5EF4-FFF2-40B4-BE49-F238E27FC236}">
                <a16:creationId xmlns:a16="http://schemas.microsoft.com/office/drawing/2014/main" id="{1838D221-AE84-4054-AA5E-7BE76C5EDBE7}"/>
              </a:ext>
            </a:extLst>
          </p:cNvPr>
          <p:cNvGrpSpPr/>
          <p:nvPr/>
        </p:nvGrpSpPr>
        <p:grpSpPr>
          <a:xfrm>
            <a:off x="618071" y="1549982"/>
            <a:ext cx="3830873" cy="4796224"/>
            <a:chOff x="618071" y="1549982"/>
            <a:chExt cx="3830873" cy="4796224"/>
          </a:xfrm>
        </p:grpSpPr>
        <p:pic>
          <p:nvPicPr>
            <p:cNvPr id="1026" name="Picture 2" descr="Image result for cobol sample program sample">
              <a:extLst>
                <a:ext uri="{FF2B5EF4-FFF2-40B4-BE49-F238E27FC236}">
                  <a16:creationId xmlns:a16="http://schemas.microsoft.com/office/drawing/2014/main" id="{5E5AAC6C-7AA9-419D-9BB8-9E42F0704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71" y="1549982"/>
              <a:ext cx="3830873" cy="42035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76001B22-5FBE-45E4-ADA3-C22D0A9C2766}"/>
                </a:ext>
              </a:extLst>
            </p:cNvPr>
            <p:cNvSpPr txBox="1">
              <a:spLocks/>
            </p:cNvSpPr>
            <p:nvPr/>
          </p:nvSpPr>
          <p:spPr bwMode="auto">
            <a:xfrm>
              <a:off x="1496616" y="5608019"/>
              <a:ext cx="1541364" cy="738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800" kern="1200">
                  <a:solidFill>
                    <a:schemeClr val="bg1"/>
                  </a:solidFill>
                  <a:latin typeface="+mj-lt"/>
                  <a:ea typeface="+mj-ea"/>
                  <a:cs typeface="+mj-cs"/>
                </a:defRPr>
              </a:lvl1pPr>
              <a:lvl2pPr algn="ctr" rtl="0" eaLnBrk="0" fontAlgn="base" hangingPunct="0">
                <a:spcBef>
                  <a:spcPct val="0"/>
                </a:spcBef>
                <a:spcAft>
                  <a:spcPct val="0"/>
                </a:spcAft>
                <a:defRPr sz="3800">
                  <a:solidFill>
                    <a:schemeClr val="bg1"/>
                  </a:solidFill>
                  <a:latin typeface="Calibri" pitchFamily="34" charset="0"/>
                </a:defRPr>
              </a:lvl2pPr>
              <a:lvl3pPr algn="ctr" rtl="0" eaLnBrk="0" fontAlgn="base" hangingPunct="0">
                <a:spcBef>
                  <a:spcPct val="0"/>
                </a:spcBef>
                <a:spcAft>
                  <a:spcPct val="0"/>
                </a:spcAft>
                <a:defRPr sz="3800">
                  <a:solidFill>
                    <a:schemeClr val="bg1"/>
                  </a:solidFill>
                  <a:latin typeface="Calibri" pitchFamily="34" charset="0"/>
                </a:defRPr>
              </a:lvl3pPr>
              <a:lvl4pPr algn="ctr" rtl="0" eaLnBrk="0" fontAlgn="base" hangingPunct="0">
                <a:spcBef>
                  <a:spcPct val="0"/>
                </a:spcBef>
                <a:spcAft>
                  <a:spcPct val="0"/>
                </a:spcAft>
                <a:defRPr sz="3800">
                  <a:solidFill>
                    <a:schemeClr val="bg1"/>
                  </a:solidFill>
                  <a:latin typeface="Calibri" pitchFamily="34" charset="0"/>
                </a:defRPr>
              </a:lvl4pPr>
              <a:lvl5pPr algn="ctr" rtl="0" eaLnBrk="0" fontAlgn="base" hangingPunct="0">
                <a:spcBef>
                  <a:spcPct val="0"/>
                </a:spcBef>
                <a:spcAft>
                  <a:spcPct val="0"/>
                </a:spcAft>
                <a:defRPr sz="3800">
                  <a:solidFill>
                    <a:schemeClr val="bg1"/>
                  </a:solidFill>
                  <a:latin typeface="Calibri" pitchFamily="34" charset="0"/>
                </a:defRPr>
              </a:lvl5pPr>
              <a:lvl6pPr marL="457200" algn="ctr" rtl="0" fontAlgn="base">
                <a:spcBef>
                  <a:spcPct val="0"/>
                </a:spcBef>
                <a:spcAft>
                  <a:spcPct val="0"/>
                </a:spcAft>
                <a:defRPr sz="3800">
                  <a:solidFill>
                    <a:schemeClr val="bg1"/>
                  </a:solidFill>
                  <a:latin typeface="Calibri" pitchFamily="34" charset="0"/>
                </a:defRPr>
              </a:lvl6pPr>
              <a:lvl7pPr marL="914400" algn="ctr" rtl="0" fontAlgn="base">
                <a:spcBef>
                  <a:spcPct val="0"/>
                </a:spcBef>
                <a:spcAft>
                  <a:spcPct val="0"/>
                </a:spcAft>
                <a:defRPr sz="3800">
                  <a:solidFill>
                    <a:schemeClr val="bg1"/>
                  </a:solidFill>
                  <a:latin typeface="Calibri" pitchFamily="34" charset="0"/>
                </a:defRPr>
              </a:lvl7pPr>
              <a:lvl8pPr marL="1371600" algn="ctr" rtl="0" fontAlgn="base">
                <a:spcBef>
                  <a:spcPct val="0"/>
                </a:spcBef>
                <a:spcAft>
                  <a:spcPct val="0"/>
                </a:spcAft>
                <a:defRPr sz="3800">
                  <a:solidFill>
                    <a:schemeClr val="bg1"/>
                  </a:solidFill>
                  <a:latin typeface="Calibri" pitchFamily="34" charset="0"/>
                </a:defRPr>
              </a:lvl8pPr>
              <a:lvl9pPr marL="1828800" algn="ctr" rtl="0" fontAlgn="base">
                <a:spcBef>
                  <a:spcPct val="0"/>
                </a:spcBef>
                <a:spcAft>
                  <a:spcPct val="0"/>
                </a:spcAft>
                <a:defRPr sz="3800">
                  <a:solidFill>
                    <a:schemeClr val="bg1"/>
                  </a:solidFill>
                  <a:latin typeface="Calibri" pitchFamily="34" charset="0"/>
                </a:defRPr>
              </a:lvl9pPr>
            </a:lstStyle>
            <a:p>
              <a:r>
                <a:rPr lang="de-DE" sz="3200" dirty="0">
                  <a:solidFill>
                    <a:schemeClr val="tx2">
                      <a:lumMod val="75000"/>
                    </a:schemeClr>
                  </a:solidFill>
                </a:rPr>
                <a:t>COBOL</a:t>
              </a:r>
            </a:p>
          </p:txBody>
        </p:sp>
      </p:grpSp>
      <p:grpSp>
        <p:nvGrpSpPr>
          <p:cNvPr id="3" name="Group 2">
            <a:extLst>
              <a:ext uri="{FF2B5EF4-FFF2-40B4-BE49-F238E27FC236}">
                <a16:creationId xmlns:a16="http://schemas.microsoft.com/office/drawing/2014/main" id="{02F898B6-F15F-46D9-9D99-8B8EE206A009}"/>
              </a:ext>
            </a:extLst>
          </p:cNvPr>
          <p:cNvGrpSpPr/>
          <p:nvPr/>
        </p:nvGrpSpPr>
        <p:grpSpPr>
          <a:xfrm>
            <a:off x="4577804" y="1871662"/>
            <a:ext cx="5172075" cy="4119818"/>
            <a:chOff x="4577804" y="1871662"/>
            <a:chExt cx="5172075" cy="4119818"/>
          </a:xfrm>
        </p:grpSpPr>
        <p:pic>
          <p:nvPicPr>
            <p:cNvPr id="1028" name="Picture 4" descr="Image result for abap sample program sample">
              <a:extLst>
                <a:ext uri="{FF2B5EF4-FFF2-40B4-BE49-F238E27FC236}">
                  <a16:creationId xmlns:a16="http://schemas.microsoft.com/office/drawing/2014/main" id="{ABEB5057-2C15-49CF-B1D9-E00997929A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7804" y="1871662"/>
              <a:ext cx="5172075" cy="3114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54ED1E0A-4EA9-428B-AFC7-8F2BD3E1D70E}"/>
                </a:ext>
              </a:extLst>
            </p:cNvPr>
            <p:cNvSpPr txBox="1">
              <a:spLocks/>
            </p:cNvSpPr>
            <p:nvPr/>
          </p:nvSpPr>
          <p:spPr bwMode="auto">
            <a:xfrm>
              <a:off x="5889104" y="5253293"/>
              <a:ext cx="1541364" cy="738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800" kern="1200">
                  <a:solidFill>
                    <a:schemeClr val="bg1"/>
                  </a:solidFill>
                  <a:latin typeface="+mj-lt"/>
                  <a:ea typeface="+mj-ea"/>
                  <a:cs typeface="+mj-cs"/>
                </a:defRPr>
              </a:lvl1pPr>
              <a:lvl2pPr algn="ctr" rtl="0" eaLnBrk="0" fontAlgn="base" hangingPunct="0">
                <a:spcBef>
                  <a:spcPct val="0"/>
                </a:spcBef>
                <a:spcAft>
                  <a:spcPct val="0"/>
                </a:spcAft>
                <a:defRPr sz="3800">
                  <a:solidFill>
                    <a:schemeClr val="bg1"/>
                  </a:solidFill>
                  <a:latin typeface="Calibri" pitchFamily="34" charset="0"/>
                </a:defRPr>
              </a:lvl2pPr>
              <a:lvl3pPr algn="ctr" rtl="0" eaLnBrk="0" fontAlgn="base" hangingPunct="0">
                <a:spcBef>
                  <a:spcPct val="0"/>
                </a:spcBef>
                <a:spcAft>
                  <a:spcPct val="0"/>
                </a:spcAft>
                <a:defRPr sz="3800">
                  <a:solidFill>
                    <a:schemeClr val="bg1"/>
                  </a:solidFill>
                  <a:latin typeface="Calibri" pitchFamily="34" charset="0"/>
                </a:defRPr>
              </a:lvl3pPr>
              <a:lvl4pPr algn="ctr" rtl="0" eaLnBrk="0" fontAlgn="base" hangingPunct="0">
                <a:spcBef>
                  <a:spcPct val="0"/>
                </a:spcBef>
                <a:spcAft>
                  <a:spcPct val="0"/>
                </a:spcAft>
                <a:defRPr sz="3800">
                  <a:solidFill>
                    <a:schemeClr val="bg1"/>
                  </a:solidFill>
                  <a:latin typeface="Calibri" pitchFamily="34" charset="0"/>
                </a:defRPr>
              </a:lvl4pPr>
              <a:lvl5pPr algn="ctr" rtl="0" eaLnBrk="0" fontAlgn="base" hangingPunct="0">
                <a:spcBef>
                  <a:spcPct val="0"/>
                </a:spcBef>
                <a:spcAft>
                  <a:spcPct val="0"/>
                </a:spcAft>
                <a:defRPr sz="3800">
                  <a:solidFill>
                    <a:schemeClr val="bg1"/>
                  </a:solidFill>
                  <a:latin typeface="Calibri" pitchFamily="34" charset="0"/>
                </a:defRPr>
              </a:lvl5pPr>
              <a:lvl6pPr marL="457200" algn="ctr" rtl="0" fontAlgn="base">
                <a:spcBef>
                  <a:spcPct val="0"/>
                </a:spcBef>
                <a:spcAft>
                  <a:spcPct val="0"/>
                </a:spcAft>
                <a:defRPr sz="3800">
                  <a:solidFill>
                    <a:schemeClr val="bg1"/>
                  </a:solidFill>
                  <a:latin typeface="Calibri" pitchFamily="34" charset="0"/>
                </a:defRPr>
              </a:lvl6pPr>
              <a:lvl7pPr marL="914400" algn="ctr" rtl="0" fontAlgn="base">
                <a:spcBef>
                  <a:spcPct val="0"/>
                </a:spcBef>
                <a:spcAft>
                  <a:spcPct val="0"/>
                </a:spcAft>
                <a:defRPr sz="3800">
                  <a:solidFill>
                    <a:schemeClr val="bg1"/>
                  </a:solidFill>
                  <a:latin typeface="Calibri" pitchFamily="34" charset="0"/>
                </a:defRPr>
              </a:lvl7pPr>
              <a:lvl8pPr marL="1371600" algn="ctr" rtl="0" fontAlgn="base">
                <a:spcBef>
                  <a:spcPct val="0"/>
                </a:spcBef>
                <a:spcAft>
                  <a:spcPct val="0"/>
                </a:spcAft>
                <a:defRPr sz="3800">
                  <a:solidFill>
                    <a:schemeClr val="bg1"/>
                  </a:solidFill>
                  <a:latin typeface="Calibri" pitchFamily="34" charset="0"/>
                </a:defRPr>
              </a:lvl8pPr>
              <a:lvl9pPr marL="1828800" algn="ctr" rtl="0" fontAlgn="base">
                <a:spcBef>
                  <a:spcPct val="0"/>
                </a:spcBef>
                <a:spcAft>
                  <a:spcPct val="0"/>
                </a:spcAft>
                <a:defRPr sz="3800">
                  <a:solidFill>
                    <a:schemeClr val="bg1"/>
                  </a:solidFill>
                  <a:latin typeface="Calibri" pitchFamily="34" charset="0"/>
                </a:defRPr>
              </a:lvl9pPr>
            </a:lstStyle>
            <a:p>
              <a:r>
                <a:rPr lang="de-DE" sz="3200" dirty="0">
                  <a:solidFill>
                    <a:schemeClr val="tx2">
                      <a:lumMod val="75000"/>
                    </a:schemeClr>
                  </a:solidFill>
                </a:rPr>
                <a:t>ABAP</a:t>
              </a:r>
            </a:p>
          </p:txBody>
        </p:sp>
      </p:grpSp>
    </p:spTree>
    <p:extLst>
      <p:ext uri="{BB962C8B-B14F-4D97-AF65-F5344CB8AC3E}">
        <p14:creationId xmlns:p14="http://schemas.microsoft.com/office/powerpoint/2010/main" val="221205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p:txBody>
          <a:bodyPr/>
          <a:lstStyle/>
          <a:p>
            <a:r>
              <a:rPr lang="de-DE" dirty="0"/>
              <a:t>What is ABAP?</a:t>
            </a:r>
          </a:p>
        </p:txBody>
      </p:sp>
      <p:sp>
        <p:nvSpPr>
          <p:cNvPr id="9" name="Rectangle 3">
            <a:extLst>
              <a:ext uri="{FF2B5EF4-FFF2-40B4-BE49-F238E27FC236}">
                <a16:creationId xmlns:a16="http://schemas.microsoft.com/office/drawing/2014/main" id="{7D9553FF-F929-4186-8FC3-1DC9F774E4E3}"/>
              </a:ext>
            </a:extLst>
          </p:cNvPr>
          <p:cNvSpPr txBox="1">
            <a:spLocks noChangeArrowheads="1"/>
          </p:cNvSpPr>
          <p:nvPr/>
        </p:nvSpPr>
        <p:spPr bwMode="auto">
          <a:xfrm>
            <a:off x="495300" y="1600200"/>
            <a:ext cx="8915400" cy="4525963"/>
          </a:xfrm>
          <a:prstGeom prst="rect">
            <a:avLst/>
          </a:prstGeom>
          <a:noFill/>
          <a:ln>
            <a:miter lim="800000"/>
            <a:headEnd/>
            <a:tailEnd/>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PH" dirty="0">
                <a:latin typeface="+mj-lt"/>
                <a:cs typeface="Arial" panose="020B0604020202020204" pitchFamily="34" charset="0"/>
              </a:rPr>
              <a:t>In the early 70s, ABAP stood for </a:t>
            </a:r>
            <a:r>
              <a:rPr lang="en-PH" i="1" dirty="0">
                <a:latin typeface="+mj-lt"/>
                <a:cs typeface="Arial" panose="020B0604020202020204" pitchFamily="34" charset="0"/>
              </a:rPr>
              <a:t>“</a:t>
            </a:r>
            <a:r>
              <a:rPr lang="en-PH" i="1" dirty="0" err="1">
                <a:latin typeface="+mj-lt"/>
              </a:rPr>
              <a:t>Allgemeiner</a:t>
            </a:r>
            <a:r>
              <a:rPr lang="en-PH" i="1" dirty="0">
                <a:latin typeface="+mj-lt"/>
              </a:rPr>
              <a:t> </a:t>
            </a:r>
            <a:r>
              <a:rPr lang="en-PH" i="1" dirty="0" err="1">
                <a:latin typeface="+mj-lt"/>
              </a:rPr>
              <a:t>Berichts-Aufbereitungs</a:t>
            </a:r>
            <a:r>
              <a:rPr lang="en-PH" i="1" dirty="0">
                <a:latin typeface="+mj-lt"/>
              </a:rPr>
              <a:t> </a:t>
            </a:r>
            <a:r>
              <a:rPr lang="en-PH" i="1" dirty="0" err="1">
                <a:latin typeface="+mj-lt"/>
              </a:rPr>
              <a:t>Prozessor</a:t>
            </a:r>
            <a:r>
              <a:rPr lang="en-PH" i="1" dirty="0">
                <a:latin typeface="+mj-lt"/>
              </a:rPr>
              <a:t>” </a:t>
            </a:r>
            <a:r>
              <a:rPr lang="en-PH" dirty="0">
                <a:latin typeface="+mj-lt"/>
              </a:rPr>
              <a:t>which means </a:t>
            </a:r>
            <a:r>
              <a:rPr lang="en-PH" i="1" dirty="0">
                <a:solidFill>
                  <a:schemeClr val="tx2">
                    <a:lumMod val="75000"/>
                  </a:schemeClr>
                </a:solidFill>
                <a:latin typeface="+mj-lt"/>
              </a:rPr>
              <a:t>General Report Preparation Processor</a:t>
            </a:r>
            <a:r>
              <a:rPr lang="en-PH" i="1" dirty="0">
                <a:solidFill>
                  <a:schemeClr val="tx2">
                    <a:lumMod val="75000"/>
                  </a:schemeClr>
                </a:solidFill>
                <a:latin typeface="+mj-lt"/>
                <a:cs typeface="Arial" panose="020B0604020202020204" pitchFamily="34" charset="0"/>
              </a:rPr>
              <a:t>.</a:t>
            </a:r>
          </a:p>
          <a:p>
            <a:pPr marL="0" indent="0">
              <a:lnSpc>
                <a:spcPct val="90000"/>
              </a:lnSpc>
              <a:buNone/>
            </a:pPr>
            <a:endParaRPr lang="en-PH" i="1" dirty="0">
              <a:solidFill>
                <a:schemeClr val="tx2">
                  <a:lumMod val="75000"/>
                </a:schemeClr>
              </a:solidFill>
              <a:latin typeface="+mj-lt"/>
              <a:cs typeface="Arial" panose="020B0604020202020204" pitchFamily="34" charset="0"/>
            </a:endParaRPr>
          </a:p>
          <a:p>
            <a:pPr marL="0" indent="0">
              <a:lnSpc>
                <a:spcPct val="90000"/>
              </a:lnSpc>
              <a:buNone/>
            </a:pPr>
            <a:r>
              <a:rPr lang="en-PH" dirty="0">
                <a:latin typeface="+mj-lt"/>
                <a:cs typeface="Arial" panose="020B0604020202020204" pitchFamily="34" charset="0"/>
              </a:rPr>
              <a:t>ABAP is also called as </a:t>
            </a:r>
            <a:r>
              <a:rPr lang="en-PH" b="1" dirty="0">
                <a:solidFill>
                  <a:schemeClr val="tx2">
                    <a:lumMod val="75000"/>
                  </a:schemeClr>
                </a:solidFill>
                <a:latin typeface="+mj-lt"/>
                <a:cs typeface="Arial" panose="020B0604020202020204" pitchFamily="34" charset="0"/>
              </a:rPr>
              <a:t>ABAP/4L</a:t>
            </a:r>
            <a:r>
              <a:rPr lang="en-PH" dirty="0">
                <a:latin typeface="+mj-lt"/>
                <a:cs typeface="Arial" panose="020B0604020202020204" pitchFamily="34" charset="0"/>
              </a:rPr>
              <a:t> which stands for “Fourth Generation Language” or 4GL.</a:t>
            </a:r>
          </a:p>
          <a:p>
            <a:pPr marL="0" indent="0">
              <a:lnSpc>
                <a:spcPct val="90000"/>
              </a:lnSpc>
              <a:buNone/>
            </a:pPr>
            <a:endParaRPr lang="en-PH" i="1" dirty="0">
              <a:solidFill>
                <a:schemeClr val="tx2">
                  <a:lumMod val="75000"/>
                </a:schemeClr>
              </a:solidFill>
              <a:latin typeface="+mj-lt"/>
              <a:cs typeface="Arial" panose="020B0604020202020204" pitchFamily="34" charset="0"/>
            </a:endParaRPr>
          </a:p>
          <a:p>
            <a:pPr marL="0" indent="0">
              <a:lnSpc>
                <a:spcPct val="90000"/>
              </a:lnSpc>
              <a:buNone/>
            </a:pPr>
            <a:r>
              <a:rPr lang="en-PH" i="1" dirty="0">
                <a:solidFill>
                  <a:schemeClr val="tx2">
                    <a:lumMod val="75000"/>
                  </a:schemeClr>
                </a:solidFill>
                <a:latin typeface="+mj-lt"/>
                <a:cs typeface="Arial" panose="020B0604020202020204" pitchFamily="34" charset="0"/>
              </a:rPr>
              <a:t> </a:t>
            </a:r>
            <a:endParaRPr lang="en-US" i="1" dirty="0">
              <a:solidFill>
                <a:schemeClr val="tx2">
                  <a:lumMod val="75000"/>
                </a:schemeClr>
              </a:solidFill>
              <a:latin typeface="+mj-lt"/>
              <a:cs typeface="Arial" panose="020B0604020202020204" pitchFamily="34" charset="0"/>
            </a:endParaRPr>
          </a:p>
        </p:txBody>
      </p:sp>
    </p:spTree>
    <p:extLst>
      <p:ext uri="{BB962C8B-B14F-4D97-AF65-F5344CB8AC3E}">
        <p14:creationId xmlns:p14="http://schemas.microsoft.com/office/powerpoint/2010/main" val="138680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idx="4294967295"/>
          </p:nvPr>
        </p:nvSpPr>
        <p:spPr/>
        <p:txBody>
          <a:bodyPr/>
          <a:lstStyle/>
          <a:p>
            <a:r>
              <a:rPr lang="de-DE"/>
              <a:t>Historical view on ABAP</a:t>
            </a:r>
          </a:p>
        </p:txBody>
      </p:sp>
      <p:sp>
        <p:nvSpPr>
          <p:cNvPr id="25602" name="Rectangle 20"/>
          <p:cNvSpPr>
            <a:spLocks noChangeArrowheads="1"/>
          </p:cNvSpPr>
          <p:nvPr/>
        </p:nvSpPr>
        <p:spPr bwMode="gray">
          <a:xfrm>
            <a:off x="4976813" y="1196975"/>
            <a:ext cx="1530350" cy="304800"/>
          </a:xfrm>
          <a:prstGeom prst="rect">
            <a:avLst/>
          </a:prstGeom>
          <a:solidFill>
            <a:srgbClr val="04357B"/>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Machine code</a:t>
            </a:r>
            <a:endParaRPr lang="en-GB" sz="1600">
              <a:solidFill>
                <a:srgbClr val="FFFFFF"/>
              </a:solidFill>
              <a:ea typeface="Arial Unicode MS" pitchFamily="34" charset="-128"/>
              <a:cs typeface="Arial Unicode MS" pitchFamily="34" charset="-128"/>
            </a:endParaRPr>
          </a:p>
        </p:txBody>
      </p:sp>
      <p:sp>
        <p:nvSpPr>
          <p:cNvPr id="25603" name="Rectangle 21"/>
          <p:cNvSpPr>
            <a:spLocks noChangeArrowheads="1"/>
          </p:cNvSpPr>
          <p:nvPr/>
        </p:nvSpPr>
        <p:spPr bwMode="gray">
          <a:xfrm>
            <a:off x="4976813" y="1693863"/>
            <a:ext cx="1530350" cy="304800"/>
          </a:xfrm>
          <a:prstGeom prst="rect">
            <a:avLst/>
          </a:prstGeom>
          <a:solidFill>
            <a:srgbClr val="F0AB00"/>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Assembler</a:t>
            </a:r>
            <a:endParaRPr lang="en-GB" sz="1600">
              <a:solidFill>
                <a:srgbClr val="FFFFFF"/>
              </a:solidFill>
              <a:ea typeface="Arial Unicode MS" pitchFamily="34" charset="-128"/>
              <a:cs typeface="Arial Unicode MS" pitchFamily="34" charset="-128"/>
            </a:endParaRPr>
          </a:p>
        </p:txBody>
      </p:sp>
      <p:sp>
        <p:nvSpPr>
          <p:cNvPr id="25604" name="Text Box 8"/>
          <p:cNvSpPr txBox="1">
            <a:spLocks noChangeArrowheads="1"/>
          </p:cNvSpPr>
          <p:nvPr/>
        </p:nvSpPr>
        <p:spPr bwMode="auto">
          <a:xfrm>
            <a:off x="3690938" y="2198688"/>
            <a:ext cx="920750" cy="366712"/>
          </a:xfrm>
          <a:prstGeom prst="rect">
            <a:avLst/>
          </a:prstGeom>
          <a:noFill/>
          <a:ln w="9525">
            <a:noFill/>
            <a:miter lim="800000"/>
            <a:headEnd/>
            <a:tailEnd/>
          </a:ln>
        </p:spPr>
        <p:txBody>
          <a:bodyPr wrap="none">
            <a:spAutoFit/>
          </a:bodyPr>
          <a:lstStyle/>
          <a:p>
            <a:r>
              <a:rPr lang="de-DE"/>
              <a:t>Fortran</a:t>
            </a:r>
          </a:p>
        </p:txBody>
      </p:sp>
      <p:sp>
        <p:nvSpPr>
          <p:cNvPr id="25605" name="Text Box 9"/>
          <p:cNvSpPr txBox="1">
            <a:spLocks noChangeArrowheads="1"/>
          </p:cNvSpPr>
          <p:nvPr/>
        </p:nvSpPr>
        <p:spPr bwMode="auto">
          <a:xfrm>
            <a:off x="6765925" y="2205038"/>
            <a:ext cx="781050" cy="366712"/>
          </a:xfrm>
          <a:prstGeom prst="rect">
            <a:avLst/>
          </a:prstGeom>
          <a:noFill/>
          <a:ln w="9525">
            <a:noFill/>
            <a:miter lim="800000"/>
            <a:headEnd/>
            <a:tailEnd/>
          </a:ln>
        </p:spPr>
        <p:txBody>
          <a:bodyPr wrap="none">
            <a:spAutoFit/>
          </a:bodyPr>
          <a:lstStyle/>
          <a:p>
            <a:r>
              <a:rPr lang="de-DE"/>
              <a:t>Cobol</a:t>
            </a:r>
          </a:p>
        </p:txBody>
      </p:sp>
      <p:sp>
        <p:nvSpPr>
          <p:cNvPr id="25606" name="Text Box 10"/>
          <p:cNvSpPr txBox="1">
            <a:spLocks noChangeArrowheads="1"/>
          </p:cNvSpPr>
          <p:nvPr/>
        </p:nvSpPr>
        <p:spPr bwMode="auto">
          <a:xfrm>
            <a:off x="2481263" y="2630488"/>
            <a:ext cx="679450" cy="366712"/>
          </a:xfrm>
          <a:prstGeom prst="rect">
            <a:avLst/>
          </a:prstGeom>
          <a:noFill/>
          <a:ln w="9525">
            <a:noFill/>
            <a:miter lim="800000"/>
            <a:headEnd/>
            <a:tailEnd/>
          </a:ln>
        </p:spPr>
        <p:txBody>
          <a:bodyPr wrap="none">
            <a:spAutoFit/>
          </a:bodyPr>
          <a:lstStyle/>
          <a:p>
            <a:r>
              <a:rPr lang="de-DE"/>
              <a:t>LISP</a:t>
            </a:r>
          </a:p>
        </p:txBody>
      </p:sp>
      <p:sp>
        <p:nvSpPr>
          <p:cNvPr id="25607" name="Text Box 11"/>
          <p:cNvSpPr txBox="1">
            <a:spLocks noChangeArrowheads="1"/>
          </p:cNvSpPr>
          <p:nvPr/>
        </p:nvSpPr>
        <p:spPr bwMode="auto">
          <a:xfrm>
            <a:off x="2247900" y="3709988"/>
            <a:ext cx="1111250" cy="366712"/>
          </a:xfrm>
          <a:prstGeom prst="rect">
            <a:avLst/>
          </a:prstGeom>
          <a:noFill/>
          <a:ln w="9525">
            <a:noFill/>
            <a:miter lim="800000"/>
            <a:headEnd/>
            <a:tailEnd/>
          </a:ln>
        </p:spPr>
        <p:txBody>
          <a:bodyPr wrap="none">
            <a:spAutoFit/>
          </a:bodyPr>
          <a:lstStyle/>
          <a:p>
            <a:r>
              <a:rPr lang="de-DE"/>
              <a:t>Smalltalk</a:t>
            </a:r>
          </a:p>
        </p:txBody>
      </p:sp>
      <p:sp>
        <p:nvSpPr>
          <p:cNvPr id="25608" name="Text Box 12"/>
          <p:cNvSpPr txBox="1">
            <a:spLocks noChangeArrowheads="1"/>
          </p:cNvSpPr>
          <p:nvPr/>
        </p:nvSpPr>
        <p:spPr bwMode="auto">
          <a:xfrm>
            <a:off x="5367338" y="3638550"/>
            <a:ext cx="869950" cy="366713"/>
          </a:xfrm>
          <a:prstGeom prst="rect">
            <a:avLst/>
          </a:prstGeom>
          <a:noFill/>
          <a:ln w="9525">
            <a:noFill/>
            <a:miter lim="800000"/>
            <a:headEnd/>
            <a:tailEnd/>
          </a:ln>
        </p:spPr>
        <p:txBody>
          <a:bodyPr wrap="none">
            <a:spAutoFit/>
          </a:bodyPr>
          <a:lstStyle/>
          <a:p>
            <a:r>
              <a:rPr lang="de-DE"/>
              <a:t>Pascal</a:t>
            </a:r>
          </a:p>
        </p:txBody>
      </p:sp>
      <p:sp>
        <p:nvSpPr>
          <p:cNvPr id="25609" name="Text Box 13"/>
          <p:cNvSpPr txBox="1">
            <a:spLocks noChangeArrowheads="1"/>
          </p:cNvSpPr>
          <p:nvPr/>
        </p:nvSpPr>
        <p:spPr bwMode="gray">
          <a:xfrm>
            <a:off x="3721100" y="4718050"/>
            <a:ext cx="936625" cy="366713"/>
          </a:xfrm>
          <a:prstGeom prst="rect">
            <a:avLst/>
          </a:prstGeom>
          <a:solidFill>
            <a:srgbClr val="F0AB00"/>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1600">
                <a:solidFill>
                  <a:srgbClr val="FFFFFF"/>
                </a:solidFill>
                <a:ea typeface="Arial Unicode MS" pitchFamily="34" charset="-128"/>
                <a:cs typeface="Arial Unicode MS" pitchFamily="34" charset="-128"/>
              </a:rPr>
              <a:t>C++</a:t>
            </a:r>
          </a:p>
        </p:txBody>
      </p:sp>
      <p:sp>
        <p:nvSpPr>
          <p:cNvPr id="25610" name="Text Box 14"/>
          <p:cNvSpPr txBox="1">
            <a:spLocks noChangeArrowheads="1"/>
          </p:cNvSpPr>
          <p:nvPr/>
        </p:nvSpPr>
        <p:spPr bwMode="gray">
          <a:xfrm>
            <a:off x="3721100" y="5294313"/>
            <a:ext cx="936625" cy="366712"/>
          </a:xfrm>
          <a:prstGeom prst="rect">
            <a:avLst/>
          </a:prstGeom>
          <a:solidFill>
            <a:srgbClr val="F0AB00"/>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1600">
                <a:solidFill>
                  <a:srgbClr val="FFFFFF"/>
                </a:solidFill>
                <a:ea typeface="Arial Unicode MS" pitchFamily="34" charset="-128"/>
                <a:cs typeface="Arial Unicode MS" pitchFamily="34" charset="-128"/>
              </a:rPr>
              <a:t>Java</a:t>
            </a:r>
          </a:p>
        </p:txBody>
      </p:sp>
      <p:sp>
        <p:nvSpPr>
          <p:cNvPr id="25611" name="Text Box 15"/>
          <p:cNvSpPr txBox="1">
            <a:spLocks noChangeArrowheads="1"/>
          </p:cNvSpPr>
          <p:nvPr/>
        </p:nvSpPr>
        <p:spPr bwMode="gray">
          <a:xfrm>
            <a:off x="6759575" y="4359275"/>
            <a:ext cx="858838" cy="366713"/>
          </a:xfrm>
          <a:prstGeom prst="rect">
            <a:avLst/>
          </a:prstGeom>
          <a:solidFill>
            <a:srgbClr val="04357B"/>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1600">
                <a:solidFill>
                  <a:srgbClr val="FFFFFF"/>
                </a:solidFill>
                <a:ea typeface="Arial Unicode MS" pitchFamily="34" charset="-128"/>
                <a:cs typeface="Arial Unicode MS" pitchFamily="34" charset="-128"/>
              </a:rPr>
              <a:t>ABAP</a:t>
            </a:r>
          </a:p>
        </p:txBody>
      </p:sp>
      <p:sp>
        <p:nvSpPr>
          <p:cNvPr id="25612" name="Text Box 16"/>
          <p:cNvSpPr txBox="1">
            <a:spLocks noChangeArrowheads="1"/>
          </p:cNvSpPr>
          <p:nvPr/>
        </p:nvSpPr>
        <p:spPr bwMode="gray">
          <a:xfrm>
            <a:off x="6305550" y="5799138"/>
            <a:ext cx="1766888" cy="366712"/>
          </a:xfrm>
          <a:prstGeom prst="rect">
            <a:avLst/>
          </a:prstGeom>
          <a:solidFill>
            <a:srgbClr val="04357B"/>
          </a:solidFill>
          <a:ln w="19050" algn="ctr">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de-DE" sz="1600">
                <a:solidFill>
                  <a:srgbClr val="FFFFFF"/>
                </a:solidFill>
                <a:ea typeface="Arial Unicode MS" pitchFamily="34" charset="-128"/>
                <a:cs typeface="Arial Unicode MS" pitchFamily="34" charset="-128"/>
              </a:rPr>
              <a:t>ABAP Objects</a:t>
            </a:r>
          </a:p>
        </p:txBody>
      </p:sp>
      <p:cxnSp>
        <p:nvCxnSpPr>
          <p:cNvPr id="25613" name="AutoShape 17"/>
          <p:cNvCxnSpPr>
            <a:cxnSpLocks noChangeShapeType="1"/>
            <a:stCxn id="25602" idx="2"/>
            <a:endCxn id="25603" idx="0"/>
          </p:cNvCxnSpPr>
          <p:nvPr/>
        </p:nvCxnSpPr>
        <p:spPr bwMode="auto">
          <a:xfrm>
            <a:off x="5741988" y="1511300"/>
            <a:ext cx="0" cy="173038"/>
          </a:xfrm>
          <a:prstGeom prst="straightConnector1">
            <a:avLst/>
          </a:prstGeom>
          <a:noFill/>
          <a:ln w="9525">
            <a:solidFill>
              <a:schemeClr val="tx1"/>
            </a:solidFill>
            <a:round/>
            <a:headEnd/>
            <a:tailEnd type="triangle" w="med" len="med"/>
          </a:ln>
        </p:spPr>
      </p:cxnSp>
      <p:cxnSp>
        <p:nvCxnSpPr>
          <p:cNvPr id="25614" name="AutoShape 18"/>
          <p:cNvCxnSpPr>
            <a:cxnSpLocks noChangeShapeType="1"/>
            <a:stCxn id="25603" idx="2"/>
            <a:endCxn id="25604" idx="0"/>
          </p:cNvCxnSpPr>
          <p:nvPr/>
        </p:nvCxnSpPr>
        <p:spPr bwMode="auto">
          <a:xfrm flipH="1">
            <a:off x="4151313" y="2008188"/>
            <a:ext cx="1590675" cy="190500"/>
          </a:xfrm>
          <a:prstGeom prst="straightConnector1">
            <a:avLst/>
          </a:prstGeom>
          <a:noFill/>
          <a:ln w="9525">
            <a:solidFill>
              <a:schemeClr val="tx1"/>
            </a:solidFill>
            <a:round/>
            <a:headEnd/>
            <a:tailEnd type="triangle" w="med" len="med"/>
          </a:ln>
        </p:spPr>
      </p:cxnSp>
      <p:cxnSp>
        <p:nvCxnSpPr>
          <p:cNvPr id="25615" name="AutoShape 19"/>
          <p:cNvCxnSpPr>
            <a:cxnSpLocks noChangeShapeType="1"/>
            <a:stCxn id="25603" idx="2"/>
            <a:endCxn id="25605" idx="0"/>
          </p:cNvCxnSpPr>
          <p:nvPr/>
        </p:nvCxnSpPr>
        <p:spPr bwMode="auto">
          <a:xfrm>
            <a:off x="5741988" y="2008188"/>
            <a:ext cx="1414462" cy="196850"/>
          </a:xfrm>
          <a:prstGeom prst="straightConnector1">
            <a:avLst/>
          </a:prstGeom>
          <a:noFill/>
          <a:ln w="9525">
            <a:solidFill>
              <a:schemeClr val="tx1"/>
            </a:solidFill>
            <a:round/>
            <a:headEnd/>
            <a:tailEnd type="triangle" w="med" len="med"/>
          </a:ln>
        </p:spPr>
      </p:cxnSp>
      <p:cxnSp>
        <p:nvCxnSpPr>
          <p:cNvPr id="25616" name="AutoShape 20"/>
          <p:cNvCxnSpPr>
            <a:cxnSpLocks noChangeShapeType="1"/>
            <a:stCxn id="25604" idx="2"/>
            <a:endCxn id="25606" idx="0"/>
          </p:cNvCxnSpPr>
          <p:nvPr/>
        </p:nvCxnSpPr>
        <p:spPr bwMode="auto">
          <a:xfrm flipH="1">
            <a:off x="2820988" y="2565400"/>
            <a:ext cx="1330325" cy="65088"/>
          </a:xfrm>
          <a:prstGeom prst="straightConnector1">
            <a:avLst/>
          </a:prstGeom>
          <a:noFill/>
          <a:ln w="9525">
            <a:solidFill>
              <a:schemeClr val="tx1"/>
            </a:solidFill>
            <a:round/>
            <a:headEnd/>
            <a:tailEnd type="triangle" w="med" len="med"/>
          </a:ln>
        </p:spPr>
      </p:cxnSp>
      <p:cxnSp>
        <p:nvCxnSpPr>
          <p:cNvPr id="25617" name="AutoShape 21"/>
          <p:cNvCxnSpPr>
            <a:cxnSpLocks noChangeShapeType="1"/>
            <a:stCxn id="25605" idx="2"/>
            <a:endCxn id="25611" idx="0"/>
          </p:cNvCxnSpPr>
          <p:nvPr/>
        </p:nvCxnSpPr>
        <p:spPr bwMode="auto">
          <a:xfrm>
            <a:off x="7156450" y="2571750"/>
            <a:ext cx="33338" cy="1778000"/>
          </a:xfrm>
          <a:prstGeom prst="straightConnector1">
            <a:avLst/>
          </a:prstGeom>
          <a:noFill/>
          <a:ln w="9525">
            <a:solidFill>
              <a:schemeClr val="tx1"/>
            </a:solidFill>
            <a:round/>
            <a:headEnd/>
            <a:tailEnd type="triangle" w="med" len="med"/>
          </a:ln>
        </p:spPr>
      </p:cxnSp>
      <p:cxnSp>
        <p:nvCxnSpPr>
          <p:cNvPr id="25618" name="AutoShape 22"/>
          <p:cNvCxnSpPr>
            <a:cxnSpLocks noChangeShapeType="1"/>
            <a:stCxn id="25608" idx="2"/>
            <a:endCxn id="25611" idx="0"/>
          </p:cNvCxnSpPr>
          <p:nvPr/>
        </p:nvCxnSpPr>
        <p:spPr bwMode="auto">
          <a:xfrm>
            <a:off x="5802313" y="4005263"/>
            <a:ext cx="1387475" cy="344487"/>
          </a:xfrm>
          <a:prstGeom prst="straightConnector1">
            <a:avLst/>
          </a:prstGeom>
          <a:noFill/>
          <a:ln w="9525">
            <a:solidFill>
              <a:schemeClr val="tx1"/>
            </a:solidFill>
            <a:round/>
            <a:headEnd/>
            <a:tailEnd type="triangle" w="med" len="med"/>
          </a:ln>
        </p:spPr>
      </p:cxnSp>
      <p:sp>
        <p:nvSpPr>
          <p:cNvPr id="25619" name="Text Box 23"/>
          <p:cNvSpPr txBox="1">
            <a:spLocks noChangeArrowheads="1"/>
          </p:cNvSpPr>
          <p:nvPr/>
        </p:nvSpPr>
        <p:spPr bwMode="auto">
          <a:xfrm>
            <a:off x="5518150" y="2781300"/>
            <a:ext cx="590550" cy="366713"/>
          </a:xfrm>
          <a:prstGeom prst="rect">
            <a:avLst/>
          </a:prstGeom>
          <a:noFill/>
          <a:ln w="9525">
            <a:noFill/>
            <a:miter lim="800000"/>
            <a:headEnd/>
            <a:tailEnd/>
          </a:ln>
        </p:spPr>
        <p:txBody>
          <a:bodyPr wrap="none">
            <a:spAutoFit/>
          </a:bodyPr>
          <a:lstStyle/>
          <a:p>
            <a:r>
              <a:rPr lang="de-DE"/>
              <a:t>PL1</a:t>
            </a:r>
          </a:p>
        </p:txBody>
      </p:sp>
      <p:cxnSp>
        <p:nvCxnSpPr>
          <p:cNvPr id="25620" name="AutoShape 24"/>
          <p:cNvCxnSpPr>
            <a:cxnSpLocks noChangeShapeType="1"/>
            <a:stCxn id="25605" idx="2"/>
            <a:endCxn id="25619" idx="0"/>
          </p:cNvCxnSpPr>
          <p:nvPr/>
        </p:nvCxnSpPr>
        <p:spPr bwMode="auto">
          <a:xfrm flipH="1">
            <a:off x="5813425" y="2571750"/>
            <a:ext cx="1343025" cy="209550"/>
          </a:xfrm>
          <a:prstGeom prst="straightConnector1">
            <a:avLst/>
          </a:prstGeom>
          <a:noFill/>
          <a:ln w="9525">
            <a:solidFill>
              <a:schemeClr val="tx1"/>
            </a:solidFill>
            <a:round/>
            <a:headEnd/>
            <a:tailEnd type="triangle" w="med" len="med"/>
          </a:ln>
        </p:spPr>
      </p:cxnSp>
      <p:cxnSp>
        <p:nvCxnSpPr>
          <p:cNvPr id="25621" name="AutoShape 25"/>
          <p:cNvCxnSpPr>
            <a:cxnSpLocks noChangeShapeType="1"/>
            <a:stCxn id="25619" idx="2"/>
            <a:endCxn id="25608" idx="0"/>
          </p:cNvCxnSpPr>
          <p:nvPr/>
        </p:nvCxnSpPr>
        <p:spPr bwMode="auto">
          <a:xfrm flipH="1">
            <a:off x="5802313" y="3148013"/>
            <a:ext cx="11112" cy="490537"/>
          </a:xfrm>
          <a:prstGeom prst="straightConnector1">
            <a:avLst/>
          </a:prstGeom>
          <a:noFill/>
          <a:ln w="9525">
            <a:solidFill>
              <a:schemeClr val="tx1"/>
            </a:solidFill>
            <a:round/>
            <a:headEnd/>
            <a:tailEnd type="triangle" w="med" len="med"/>
          </a:ln>
        </p:spPr>
      </p:cxnSp>
      <p:cxnSp>
        <p:nvCxnSpPr>
          <p:cNvPr id="25622" name="AutoShape 26"/>
          <p:cNvCxnSpPr>
            <a:cxnSpLocks noChangeShapeType="1"/>
            <a:stCxn id="25606" idx="2"/>
            <a:endCxn id="25607" idx="0"/>
          </p:cNvCxnSpPr>
          <p:nvPr/>
        </p:nvCxnSpPr>
        <p:spPr bwMode="auto">
          <a:xfrm flipH="1">
            <a:off x="2803525" y="2997200"/>
            <a:ext cx="17463" cy="712788"/>
          </a:xfrm>
          <a:prstGeom prst="straightConnector1">
            <a:avLst/>
          </a:prstGeom>
          <a:noFill/>
          <a:ln w="9525">
            <a:solidFill>
              <a:schemeClr val="tx1"/>
            </a:solidFill>
            <a:round/>
            <a:headEnd/>
            <a:tailEnd type="triangle" w="med" len="med"/>
          </a:ln>
        </p:spPr>
      </p:cxnSp>
      <p:cxnSp>
        <p:nvCxnSpPr>
          <p:cNvPr id="25623" name="AutoShape 27"/>
          <p:cNvCxnSpPr>
            <a:cxnSpLocks noChangeShapeType="1"/>
            <a:stCxn id="25607" idx="2"/>
            <a:endCxn id="25609" idx="0"/>
          </p:cNvCxnSpPr>
          <p:nvPr/>
        </p:nvCxnSpPr>
        <p:spPr bwMode="auto">
          <a:xfrm>
            <a:off x="2803525" y="4076700"/>
            <a:ext cx="1385888" cy="631825"/>
          </a:xfrm>
          <a:prstGeom prst="straightConnector1">
            <a:avLst/>
          </a:prstGeom>
          <a:noFill/>
          <a:ln w="9525">
            <a:solidFill>
              <a:schemeClr val="tx1"/>
            </a:solidFill>
            <a:round/>
            <a:headEnd/>
            <a:tailEnd type="triangle" w="med" len="med"/>
          </a:ln>
        </p:spPr>
      </p:cxnSp>
      <p:cxnSp>
        <p:nvCxnSpPr>
          <p:cNvPr id="25624" name="AutoShape 28"/>
          <p:cNvCxnSpPr>
            <a:cxnSpLocks noChangeShapeType="1"/>
            <a:stCxn id="25609" idx="2"/>
            <a:endCxn id="25610" idx="0"/>
          </p:cNvCxnSpPr>
          <p:nvPr/>
        </p:nvCxnSpPr>
        <p:spPr bwMode="auto">
          <a:xfrm>
            <a:off x="4189413" y="5094288"/>
            <a:ext cx="0" cy="190500"/>
          </a:xfrm>
          <a:prstGeom prst="straightConnector1">
            <a:avLst/>
          </a:prstGeom>
          <a:noFill/>
          <a:ln w="9525">
            <a:solidFill>
              <a:schemeClr val="tx1"/>
            </a:solidFill>
            <a:round/>
            <a:headEnd/>
            <a:tailEnd type="triangle" w="med" len="med"/>
          </a:ln>
        </p:spPr>
      </p:cxnSp>
      <p:cxnSp>
        <p:nvCxnSpPr>
          <p:cNvPr id="25625" name="AutoShape 29"/>
          <p:cNvCxnSpPr>
            <a:cxnSpLocks noChangeShapeType="1"/>
            <a:stCxn id="25609" idx="3"/>
            <a:endCxn id="25612" idx="1"/>
          </p:cNvCxnSpPr>
          <p:nvPr/>
        </p:nvCxnSpPr>
        <p:spPr bwMode="auto">
          <a:xfrm>
            <a:off x="4667250" y="4902200"/>
            <a:ext cx="1628775" cy="1081088"/>
          </a:xfrm>
          <a:prstGeom prst="straightConnector1">
            <a:avLst/>
          </a:prstGeom>
          <a:noFill/>
          <a:ln w="9525">
            <a:solidFill>
              <a:schemeClr val="tx1"/>
            </a:solidFill>
            <a:round/>
            <a:headEnd/>
            <a:tailEnd type="triangle" w="med" len="med"/>
          </a:ln>
        </p:spPr>
      </p:cxnSp>
      <p:cxnSp>
        <p:nvCxnSpPr>
          <p:cNvPr id="25626" name="AutoShape 30"/>
          <p:cNvCxnSpPr>
            <a:cxnSpLocks noChangeShapeType="1"/>
            <a:stCxn id="25610" idx="3"/>
            <a:endCxn id="25612" idx="1"/>
          </p:cNvCxnSpPr>
          <p:nvPr/>
        </p:nvCxnSpPr>
        <p:spPr bwMode="auto">
          <a:xfrm>
            <a:off x="4667250" y="5478463"/>
            <a:ext cx="1628775" cy="504825"/>
          </a:xfrm>
          <a:prstGeom prst="straightConnector1">
            <a:avLst/>
          </a:prstGeom>
          <a:noFill/>
          <a:ln w="9525">
            <a:solidFill>
              <a:schemeClr val="tx1"/>
            </a:solidFill>
            <a:round/>
            <a:headEnd/>
            <a:tailEnd type="triangle" w="med" len="med"/>
          </a:ln>
        </p:spPr>
      </p:cxnSp>
      <p:cxnSp>
        <p:nvCxnSpPr>
          <p:cNvPr id="25627" name="AutoShape 31"/>
          <p:cNvCxnSpPr>
            <a:cxnSpLocks noChangeShapeType="1"/>
            <a:stCxn id="25611" idx="2"/>
            <a:endCxn id="25612" idx="0"/>
          </p:cNvCxnSpPr>
          <p:nvPr/>
        </p:nvCxnSpPr>
        <p:spPr bwMode="auto">
          <a:xfrm>
            <a:off x="7189788" y="4735513"/>
            <a:ext cx="0" cy="1054100"/>
          </a:xfrm>
          <a:prstGeom prst="straightConnector1">
            <a:avLst/>
          </a:prstGeom>
          <a:noFill/>
          <a:ln w="9525">
            <a:solidFill>
              <a:schemeClr val="tx1"/>
            </a:solidFill>
            <a:round/>
            <a:headEnd/>
            <a:tailEnd type="triangle" w="med" len="med"/>
          </a:ln>
        </p:spPr>
      </p:cxnSp>
      <p:sp>
        <p:nvSpPr>
          <p:cNvPr id="25628" name="Text Box 32"/>
          <p:cNvSpPr txBox="1">
            <a:spLocks noChangeArrowheads="1"/>
          </p:cNvSpPr>
          <p:nvPr/>
        </p:nvSpPr>
        <p:spPr bwMode="auto">
          <a:xfrm>
            <a:off x="1262063" y="1196975"/>
            <a:ext cx="692150" cy="366713"/>
          </a:xfrm>
          <a:prstGeom prst="rect">
            <a:avLst/>
          </a:prstGeom>
          <a:noFill/>
          <a:ln w="9525">
            <a:noFill/>
            <a:miter lim="800000"/>
            <a:headEnd/>
            <a:tailEnd/>
          </a:ln>
        </p:spPr>
        <p:txBody>
          <a:bodyPr wrap="none" anchor="ctr">
            <a:spAutoFit/>
          </a:bodyPr>
          <a:lstStyle/>
          <a:p>
            <a:pPr algn="ctr"/>
            <a:r>
              <a:rPr lang="de-DE"/>
              <a:t>1950</a:t>
            </a:r>
          </a:p>
        </p:txBody>
      </p:sp>
      <p:sp>
        <p:nvSpPr>
          <p:cNvPr id="25629" name="Text Box 33"/>
          <p:cNvSpPr txBox="1">
            <a:spLocks noChangeArrowheads="1"/>
          </p:cNvSpPr>
          <p:nvPr/>
        </p:nvSpPr>
        <p:spPr bwMode="auto">
          <a:xfrm>
            <a:off x="1262063" y="2133600"/>
            <a:ext cx="692150" cy="366713"/>
          </a:xfrm>
          <a:prstGeom prst="rect">
            <a:avLst/>
          </a:prstGeom>
          <a:noFill/>
          <a:ln w="9525">
            <a:noFill/>
            <a:miter lim="800000"/>
            <a:headEnd/>
            <a:tailEnd/>
          </a:ln>
        </p:spPr>
        <p:txBody>
          <a:bodyPr wrap="none" anchor="ctr">
            <a:spAutoFit/>
          </a:bodyPr>
          <a:lstStyle/>
          <a:p>
            <a:pPr algn="ctr"/>
            <a:r>
              <a:rPr lang="de-DE"/>
              <a:t>1954</a:t>
            </a:r>
          </a:p>
        </p:txBody>
      </p:sp>
      <p:sp>
        <p:nvSpPr>
          <p:cNvPr id="25630" name="Text Box 34"/>
          <p:cNvSpPr txBox="1">
            <a:spLocks noChangeArrowheads="1"/>
          </p:cNvSpPr>
          <p:nvPr/>
        </p:nvSpPr>
        <p:spPr bwMode="auto">
          <a:xfrm>
            <a:off x="1262063" y="3717925"/>
            <a:ext cx="692150" cy="366713"/>
          </a:xfrm>
          <a:prstGeom prst="rect">
            <a:avLst/>
          </a:prstGeom>
          <a:noFill/>
          <a:ln w="9525">
            <a:noFill/>
            <a:miter lim="800000"/>
            <a:headEnd/>
            <a:tailEnd/>
          </a:ln>
        </p:spPr>
        <p:txBody>
          <a:bodyPr wrap="none" anchor="ctr">
            <a:spAutoFit/>
          </a:bodyPr>
          <a:lstStyle/>
          <a:p>
            <a:pPr algn="ctr"/>
            <a:r>
              <a:rPr lang="de-DE"/>
              <a:t>1968</a:t>
            </a:r>
          </a:p>
        </p:txBody>
      </p:sp>
      <p:sp>
        <p:nvSpPr>
          <p:cNvPr id="25631" name="Text Box 35"/>
          <p:cNvSpPr txBox="1">
            <a:spLocks noChangeArrowheads="1"/>
          </p:cNvSpPr>
          <p:nvPr/>
        </p:nvSpPr>
        <p:spPr bwMode="auto">
          <a:xfrm>
            <a:off x="1262063" y="4437063"/>
            <a:ext cx="692150" cy="366712"/>
          </a:xfrm>
          <a:prstGeom prst="rect">
            <a:avLst/>
          </a:prstGeom>
          <a:noFill/>
          <a:ln w="9525">
            <a:noFill/>
            <a:miter lim="800000"/>
            <a:headEnd/>
            <a:tailEnd/>
          </a:ln>
        </p:spPr>
        <p:txBody>
          <a:bodyPr wrap="none" anchor="ctr">
            <a:spAutoFit/>
          </a:bodyPr>
          <a:lstStyle/>
          <a:p>
            <a:pPr algn="ctr"/>
            <a:r>
              <a:rPr lang="de-DE"/>
              <a:t>1980</a:t>
            </a:r>
          </a:p>
        </p:txBody>
      </p:sp>
      <p:sp>
        <p:nvSpPr>
          <p:cNvPr id="25632" name="Text Box 36"/>
          <p:cNvSpPr txBox="1">
            <a:spLocks noChangeArrowheads="1"/>
          </p:cNvSpPr>
          <p:nvPr/>
        </p:nvSpPr>
        <p:spPr bwMode="auto">
          <a:xfrm>
            <a:off x="1262063" y="5734050"/>
            <a:ext cx="692150" cy="366713"/>
          </a:xfrm>
          <a:prstGeom prst="rect">
            <a:avLst/>
          </a:prstGeom>
          <a:noFill/>
          <a:ln w="9525">
            <a:noFill/>
            <a:miter lim="800000"/>
            <a:headEnd/>
            <a:tailEnd/>
          </a:ln>
        </p:spPr>
        <p:txBody>
          <a:bodyPr wrap="none" anchor="ctr">
            <a:spAutoFit/>
          </a:bodyPr>
          <a:lstStyle/>
          <a:p>
            <a:pPr algn="ctr"/>
            <a:r>
              <a:rPr lang="de-DE"/>
              <a:t>1992</a:t>
            </a:r>
          </a:p>
        </p:txBody>
      </p:sp>
      <p:sp>
        <p:nvSpPr>
          <p:cNvPr id="25633" name="Line 37"/>
          <p:cNvSpPr>
            <a:spLocks noChangeShapeType="1"/>
          </p:cNvSpPr>
          <p:nvPr/>
        </p:nvSpPr>
        <p:spPr bwMode="auto">
          <a:xfrm>
            <a:off x="1155700" y="1196975"/>
            <a:ext cx="0" cy="4968875"/>
          </a:xfrm>
          <a:prstGeom prst="line">
            <a:avLst/>
          </a:prstGeom>
          <a:noFill/>
          <a:ln w="38100">
            <a:solidFill>
              <a:schemeClr val="tx1"/>
            </a:solidFill>
            <a:round/>
            <a:headEnd type="diamond" w="med" len="med"/>
            <a:tailEnd type="triangle" w="lg" len="med"/>
          </a:ln>
        </p:spPr>
        <p:txBody>
          <a:bodyPr/>
          <a:lstStyle/>
          <a:p>
            <a:endParaRPr lang="en-US"/>
          </a:p>
        </p:txBody>
      </p:sp>
      <p:sp>
        <p:nvSpPr>
          <p:cNvPr id="25634" name="Text Box 38"/>
          <p:cNvSpPr txBox="1">
            <a:spLocks noChangeArrowheads="1"/>
          </p:cNvSpPr>
          <p:nvPr/>
        </p:nvSpPr>
        <p:spPr bwMode="auto">
          <a:xfrm rot="5400000">
            <a:off x="1386682" y="1667668"/>
            <a:ext cx="476250" cy="366713"/>
          </a:xfrm>
          <a:prstGeom prst="rect">
            <a:avLst/>
          </a:prstGeom>
          <a:noFill/>
          <a:ln w="9525">
            <a:noFill/>
            <a:miter lim="800000"/>
            <a:headEnd/>
            <a:tailEnd/>
          </a:ln>
        </p:spPr>
        <p:txBody>
          <a:bodyPr wrap="none">
            <a:spAutoFit/>
          </a:bodyPr>
          <a:lstStyle/>
          <a:p>
            <a:pPr algn="ctr"/>
            <a:r>
              <a:rPr lang="de-DE"/>
              <a:t>….</a:t>
            </a:r>
          </a:p>
        </p:txBody>
      </p:sp>
      <p:sp>
        <p:nvSpPr>
          <p:cNvPr id="25635" name="Text Box 39"/>
          <p:cNvSpPr txBox="1">
            <a:spLocks noChangeArrowheads="1"/>
          </p:cNvSpPr>
          <p:nvPr/>
        </p:nvSpPr>
        <p:spPr bwMode="auto">
          <a:xfrm rot="5400000">
            <a:off x="1370807" y="2907506"/>
            <a:ext cx="476250" cy="366713"/>
          </a:xfrm>
          <a:prstGeom prst="rect">
            <a:avLst/>
          </a:prstGeom>
          <a:noFill/>
          <a:ln w="9525">
            <a:noFill/>
            <a:miter lim="800000"/>
            <a:headEnd/>
            <a:tailEnd/>
          </a:ln>
        </p:spPr>
        <p:txBody>
          <a:bodyPr wrap="none" anchor="ctr">
            <a:spAutoFit/>
          </a:bodyPr>
          <a:lstStyle/>
          <a:p>
            <a:pPr algn="ctr"/>
            <a:r>
              <a:rPr lang="de-DE"/>
              <a:t>….</a:t>
            </a:r>
          </a:p>
        </p:txBody>
      </p:sp>
      <p:sp>
        <p:nvSpPr>
          <p:cNvPr id="25636" name="Text Box 40"/>
          <p:cNvSpPr txBox="1">
            <a:spLocks noChangeArrowheads="1"/>
          </p:cNvSpPr>
          <p:nvPr/>
        </p:nvSpPr>
        <p:spPr bwMode="auto">
          <a:xfrm rot="5400000">
            <a:off x="1370807" y="4060031"/>
            <a:ext cx="476250" cy="366713"/>
          </a:xfrm>
          <a:prstGeom prst="rect">
            <a:avLst/>
          </a:prstGeom>
          <a:noFill/>
          <a:ln w="9525">
            <a:noFill/>
            <a:miter lim="800000"/>
            <a:headEnd/>
            <a:tailEnd/>
          </a:ln>
        </p:spPr>
        <p:txBody>
          <a:bodyPr wrap="none" anchor="ctr">
            <a:spAutoFit/>
          </a:bodyPr>
          <a:lstStyle/>
          <a:p>
            <a:pPr algn="ctr"/>
            <a:r>
              <a:rPr lang="de-DE"/>
              <a:t>….</a:t>
            </a:r>
          </a:p>
        </p:txBody>
      </p:sp>
      <p:sp>
        <p:nvSpPr>
          <p:cNvPr id="25637" name="Text Box 41"/>
          <p:cNvSpPr txBox="1">
            <a:spLocks noChangeArrowheads="1"/>
          </p:cNvSpPr>
          <p:nvPr/>
        </p:nvSpPr>
        <p:spPr bwMode="auto">
          <a:xfrm rot="5400000">
            <a:off x="1370807" y="5023643"/>
            <a:ext cx="476250" cy="366713"/>
          </a:xfrm>
          <a:prstGeom prst="rect">
            <a:avLst/>
          </a:prstGeom>
          <a:noFill/>
          <a:ln w="9525">
            <a:noFill/>
            <a:miter lim="800000"/>
            <a:headEnd/>
            <a:tailEnd/>
          </a:ln>
        </p:spPr>
        <p:txBody>
          <a:bodyPr wrap="none" anchor="ctr">
            <a:spAutoFit/>
          </a:bodyPr>
          <a:lstStyle/>
          <a:p>
            <a:pPr algn="ctr"/>
            <a:r>
              <a:rPr lang="de-DE"/>
              <a:t>….</a:t>
            </a:r>
          </a:p>
        </p:txBody>
      </p:sp>
      <p:sp>
        <p:nvSpPr>
          <p:cNvPr id="25638" name="Rectangle 43"/>
          <p:cNvSpPr>
            <a:spLocks noChangeArrowheads="1"/>
          </p:cNvSpPr>
          <p:nvPr/>
        </p:nvSpPr>
        <p:spPr bwMode="auto">
          <a:xfrm>
            <a:off x="7215188" y="6308725"/>
            <a:ext cx="2497137" cy="215900"/>
          </a:xfrm>
          <a:prstGeom prst="rect">
            <a:avLst/>
          </a:prstGeom>
          <a:noFill/>
          <a:ln w="19050" algn="ctr">
            <a:noFill/>
            <a:miter lim="800000"/>
            <a:headEnd/>
            <a:tailEnd type="none" w="lg" len="lg"/>
          </a:ln>
        </p:spPr>
        <p:txBody>
          <a:bodyPr wrap="none" anchor="ctr"/>
          <a:lstStyle/>
          <a:p>
            <a:r>
              <a:rPr lang="de-DE" sz="1200">
                <a:latin typeface="Arial Narrow" pitchFamily="34" charset="0"/>
              </a:rPr>
              <a:t>Source: Following SAP AG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1006475" y="71438"/>
            <a:ext cx="7351713" cy="738187"/>
          </a:xfrm>
        </p:spPr>
        <p:txBody>
          <a:bodyPr/>
          <a:lstStyle/>
          <a:p>
            <a:r>
              <a:rPr lang="de-DE"/>
              <a:t>Compiling ABAP</a:t>
            </a:r>
          </a:p>
        </p:txBody>
      </p:sp>
      <p:sp>
        <p:nvSpPr>
          <p:cNvPr id="27650" name="Text Box 4"/>
          <p:cNvSpPr txBox="1">
            <a:spLocks noChangeArrowheads="1"/>
          </p:cNvSpPr>
          <p:nvPr/>
        </p:nvSpPr>
        <p:spPr bwMode="auto">
          <a:xfrm>
            <a:off x="177800" y="1274763"/>
            <a:ext cx="1466850" cy="641350"/>
          </a:xfrm>
          <a:prstGeom prst="rect">
            <a:avLst/>
          </a:prstGeom>
          <a:noFill/>
          <a:ln w="9525">
            <a:noFill/>
            <a:miter lim="800000"/>
            <a:headEnd/>
            <a:tailEnd/>
          </a:ln>
        </p:spPr>
        <p:txBody>
          <a:bodyPr wrap="none" anchor="ctr">
            <a:spAutoFit/>
          </a:bodyPr>
          <a:lstStyle/>
          <a:p>
            <a:pPr algn="ctr"/>
            <a:r>
              <a:rPr lang="de-DE">
                <a:solidFill>
                  <a:srgbClr val="A5A5A5"/>
                </a:solidFill>
              </a:rPr>
              <a:t>Presentation</a:t>
            </a:r>
          </a:p>
          <a:p>
            <a:pPr algn="ctr"/>
            <a:r>
              <a:rPr lang="de-DE">
                <a:solidFill>
                  <a:srgbClr val="A5A5A5"/>
                </a:solidFill>
              </a:rPr>
              <a:t>layer</a:t>
            </a:r>
          </a:p>
        </p:txBody>
      </p:sp>
      <p:sp>
        <p:nvSpPr>
          <p:cNvPr id="27651" name="Text Box 5"/>
          <p:cNvSpPr txBox="1">
            <a:spLocks noChangeArrowheads="1"/>
          </p:cNvSpPr>
          <p:nvPr/>
        </p:nvSpPr>
        <p:spPr bwMode="auto">
          <a:xfrm>
            <a:off x="260350" y="2643188"/>
            <a:ext cx="1301750" cy="641350"/>
          </a:xfrm>
          <a:prstGeom prst="rect">
            <a:avLst/>
          </a:prstGeom>
          <a:noFill/>
          <a:ln w="9525">
            <a:noFill/>
            <a:miter lim="800000"/>
            <a:headEnd/>
            <a:tailEnd/>
          </a:ln>
        </p:spPr>
        <p:txBody>
          <a:bodyPr wrap="none" anchor="ctr">
            <a:spAutoFit/>
          </a:bodyPr>
          <a:lstStyle/>
          <a:p>
            <a:pPr algn="ctr"/>
            <a:r>
              <a:rPr lang="de-DE">
                <a:solidFill>
                  <a:srgbClr val="A5A5A5"/>
                </a:solidFill>
              </a:rPr>
              <a:t>Application</a:t>
            </a:r>
          </a:p>
          <a:p>
            <a:pPr algn="ctr"/>
            <a:r>
              <a:rPr lang="de-DE">
                <a:solidFill>
                  <a:srgbClr val="A5A5A5"/>
                </a:solidFill>
              </a:rPr>
              <a:t>layer</a:t>
            </a:r>
          </a:p>
        </p:txBody>
      </p:sp>
      <p:sp>
        <p:nvSpPr>
          <p:cNvPr id="27652" name="Text Box 6"/>
          <p:cNvSpPr txBox="1">
            <a:spLocks noChangeArrowheads="1"/>
          </p:cNvSpPr>
          <p:nvPr/>
        </p:nvSpPr>
        <p:spPr bwMode="auto">
          <a:xfrm>
            <a:off x="330200" y="4227513"/>
            <a:ext cx="1162050" cy="641350"/>
          </a:xfrm>
          <a:prstGeom prst="rect">
            <a:avLst/>
          </a:prstGeom>
          <a:noFill/>
          <a:ln w="9525">
            <a:noFill/>
            <a:miter lim="800000"/>
            <a:headEnd/>
            <a:tailEnd/>
          </a:ln>
        </p:spPr>
        <p:txBody>
          <a:bodyPr wrap="none" anchor="ctr">
            <a:spAutoFit/>
          </a:bodyPr>
          <a:lstStyle/>
          <a:p>
            <a:pPr algn="ctr"/>
            <a:r>
              <a:rPr lang="en-US">
                <a:solidFill>
                  <a:srgbClr val="A5A5A5"/>
                </a:solidFill>
              </a:rPr>
              <a:t>Database</a:t>
            </a:r>
          </a:p>
          <a:p>
            <a:pPr algn="ctr"/>
            <a:r>
              <a:rPr lang="en-US">
                <a:solidFill>
                  <a:srgbClr val="A5A5A5"/>
                </a:solidFill>
              </a:rPr>
              <a:t>layer</a:t>
            </a:r>
          </a:p>
        </p:txBody>
      </p:sp>
      <p:sp>
        <p:nvSpPr>
          <p:cNvPr id="27653" name="Rectangle 21"/>
          <p:cNvSpPr>
            <a:spLocks noChangeArrowheads="1"/>
          </p:cNvSpPr>
          <p:nvPr/>
        </p:nvSpPr>
        <p:spPr bwMode="gray">
          <a:xfrm>
            <a:off x="2613025" y="1268413"/>
            <a:ext cx="1530350" cy="720725"/>
          </a:xfrm>
          <a:prstGeom prst="rect">
            <a:avLst/>
          </a:prstGeom>
          <a:solidFill>
            <a:srgbClr val="F0AB00"/>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SAPGui</a:t>
            </a:r>
            <a:endParaRPr lang="en-GB" sz="1600">
              <a:solidFill>
                <a:srgbClr val="FFFFFF"/>
              </a:solidFill>
              <a:ea typeface="Arial Unicode MS" pitchFamily="34" charset="-128"/>
              <a:cs typeface="Arial Unicode MS" pitchFamily="34" charset="-128"/>
            </a:endParaRPr>
          </a:p>
        </p:txBody>
      </p:sp>
      <p:sp>
        <p:nvSpPr>
          <p:cNvPr id="27654" name="Rectangle 21"/>
          <p:cNvSpPr>
            <a:spLocks noChangeArrowheads="1"/>
          </p:cNvSpPr>
          <p:nvPr/>
        </p:nvSpPr>
        <p:spPr bwMode="gray">
          <a:xfrm>
            <a:off x="4875213" y="1268413"/>
            <a:ext cx="1530350" cy="720725"/>
          </a:xfrm>
          <a:prstGeom prst="rect">
            <a:avLst/>
          </a:prstGeom>
          <a:solidFill>
            <a:srgbClr val="F0AB00"/>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SAPGui</a:t>
            </a:r>
            <a:endParaRPr lang="en-GB" sz="1600">
              <a:solidFill>
                <a:srgbClr val="FFFFFF"/>
              </a:solidFill>
              <a:ea typeface="Arial Unicode MS" pitchFamily="34" charset="-128"/>
              <a:cs typeface="Arial Unicode MS" pitchFamily="34" charset="-128"/>
            </a:endParaRPr>
          </a:p>
        </p:txBody>
      </p:sp>
      <p:sp>
        <p:nvSpPr>
          <p:cNvPr id="27655" name="Rectangle 21"/>
          <p:cNvSpPr>
            <a:spLocks noChangeArrowheads="1"/>
          </p:cNvSpPr>
          <p:nvPr/>
        </p:nvSpPr>
        <p:spPr bwMode="gray">
          <a:xfrm>
            <a:off x="7165975" y="1268413"/>
            <a:ext cx="1530350" cy="720725"/>
          </a:xfrm>
          <a:prstGeom prst="rect">
            <a:avLst/>
          </a:prstGeom>
          <a:solidFill>
            <a:srgbClr val="F0AB00"/>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SAPGui</a:t>
            </a:r>
            <a:endParaRPr lang="en-GB" sz="1600">
              <a:solidFill>
                <a:srgbClr val="FFFFFF"/>
              </a:solidFill>
              <a:ea typeface="Arial Unicode MS" pitchFamily="34" charset="-128"/>
              <a:cs typeface="Arial Unicode MS" pitchFamily="34" charset="-128"/>
            </a:endParaRPr>
          </a:p>
        </p:txBody>
      </p:sp>
      <p:sp>
        <p:nvSpPr>
          <p:cNvPr id="27656" name="Rectangle 20"/>
          <p:cNvSpPr>
            <a:spLocks noChangeArrowheads="1"/>
          </p:cNvSpPr>
          <p:nvPr/>
        </p:nvSpPr>
        <p:spPr bwMode="gray">
          <a:xfrm>
            <a:off x="2613025" y="2636838"/>
            <a:ext cx="1530350" cy="936625"/>
          </a:xfrm>
          <a:prstGeom prst="rect">
            <a:avLst/>
          </a:prstGeom>
          <a:solidFill>
            <a:srgbClr val="04357B"/>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Application</a:t>
            </a:r>
          </a:p>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server</a:t>
            </a:r>
            <a:endParaRPr lang="en-GB" sz="1600">
              <a:solidFill>
                <a:srgbClr val="FFFFFF"/>
              </a:solidFill>
              <a:ea typeface="Arial Unicode MS" pitchFamily="34" charset="-128"/>
              <a:cs typeface="Arial Unicode MS" pitchFamily="34" charset="-128"/>
            </a:endParaRPr>
          </a:p>
        </p:txBody>
      </p:sp>
      <p:sp>
        <p:nvSpPr>
          <p:cNvPr id="27657" name="Rectangle 20"/>
          <p:cNvSpPr>
            <a:spLocks noChangeArrowheads="1"/>
          </p:cNvSpPr>
          <p:nvPr/>
        </p:nvSpPr>
        <p:spPr bwMode="gray">
          <a:xfrm>
            <a:off x="4875213" y="2636838"/>
            <a:ext cx="1530350" cy="936625"/>
          </a:xfrm>
          <a:prstGeom prst="rect">
            <a:avLst/>
          </a:prstGeom>
          <a:solidFill>
            <a:srgbClr val="04357B"/>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Application</a:t>
            </a:r>
          </a:p>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server</a:t>
            </a:r>
            <a:endParaRPr lang="en-GB" sz="1600">
              <a:solidFill>
                <a:srgbClr val="FFFFFF"/>
              </a:solidFill>
              <a:ea typeface="Arial Unicode MS" pitchFamily="34" charset="-128"/>
              <a:cs typeface="Arial Unicode MS" pitchFamily="34" charset="-128"/>
            </a:endParaRPr>
          </a:p>
        </p:txBody>
      </p:sp>
      <p:sp>
        <p:nvSpPr>
          <p:cNvPr id="27658" name="Rectangle 20"/>
          <p:cNvSpPr>
            <a:spLocks noChangeArrowheads="1"/>
          </p:cNvSpPr>
          <p:nvPr/>
        </p:nvSpPr>
        <p:spPr bwMode="gray">
          <a:xfrm>
            <a:off x="7165975" y="2636838"/>
            <a:ext cx="1530350" cy="936625"/>
          </a:xfrm>
          <a:prstGeom prst="rect">
            <a:avLst/>
          </a:prstGeom>
          <a:solidFill>
            <a:srgbClr val="04357B"/>
          </a:solidFill>
          <a:ln w="19050">
            <a:solidFill>
              <a:srgbClr val="FFFFFF"/>
            </a:solidFill>
            <a:miter lim="800000"/>
            <a:headEnd/>
            <a:tailEnd/>
          </a:ln>
        </p:spPr>
        <p:txBody>
          <a:bodyPr wrap="none" lIns="0" tIns="0" rIns="0" bIns="0" anchor="ctr"/>
          <a:lstStyle/>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Application</a:t>
            </a:r>
          </a:p>
          <a:p>
            <a:pPr algn="ctr">
              <a:buClr>
                <a:srgbClr val="44697D"/>
              </a:buClr>
              <a:buSzPct val="80000"/>
              <a:buFont typeface="Wingdings" pitchFamily="2" charset="2"/>
              <a:buNone/>
            </a:pPr>
            <a:r>
              <a:rPr lang="en-US" sz="1600">
                <a:solidFill>
                  <a:srgbClr val="FFFFFF"/>
                </a:solidFill>
                <a:ea typeface="Arial Unicode MS" pitchFamily="34" charset="-128"/>
                <a:cs typeface="Arial Unicode MS" pitchFamily="34" charset="-128"/>
              </a:rPr>
              <a:t>server</a:t>
            </a:r>
            <a:endParaRPr lang="en-GB" sz="1600">
              <a:solidFill>
                <a:srgbClr val="FFFFFF"/>
              </a:solidFill>
              <a:ea typeface="Arial Unicode MS" pitchFamily="34" charset="-128"/>
              <a:cs typeface="Arial Unicode MS" pitchFamily="34" charset="-128"/>
            </a:endParaRPr>
          </a:p>
        </p:txBody>
      </p:sp>
      <p:sp>
        <p:nvSpPr>
          <p:cNvPr id="27659" name="AutoShape 16"/>
          <p:cNvSpPr>
            <a:spLocks noChangeArrowheads="1"/>
          </p:cNvSpPr>
          <p:nvPr/>
        </p:nvSpPr>
        <p:spPr bwMode="gray">
          <a:xfrm>
            <a:off x="4329113" y="4941888"/>
            <a:ext cx="2651125" cy="1511300"/>
          </a:xfrm>
          <a:prstGeom prst="can">
            <a:avLst>
              <a:gd name="adj" fmla="val 16912"/>
            </a:avLst>
          </a:prstGeom>
          <a:solidFill>
            <a:srgbClr val="BBC8AC"/>
          </a:solidFill>
          <a:ln w="12700">
            <a:solidFill>
              <a:schemeClr val="bg1"/>
            </a:solidFill>
            <a:round/>
            <a:headEnd/>
            <a:tailEnd/>
          </a:ln>
        </p:spPr>
        <p:txBody>
          <a:bodyPr wrap="none" lIns="0" tIns="0" rIns="0" bIns="0" anchor="ctr"/>
          <a:lstStyle/>
          <a:p>
            <a:endParaRPr lang="en-US"/>
          </a:p>
        </p:txBody>
      </p:sp>
      <p:pic>
        <p:nvPicPr>
          <p:cNvPr id="27660" name="Picture 17" descr="Bild1"/>
          <p:cNvPicPr>
            <a:picLocks noChangeAspect="1" noChangeArrowheads="1"/>
          </p:cNvPicPr>
          <p:nvPr/>
        </p:nvPicPr>
        <p:blipFill>
          <a:blip r:embed="rId3"/>
          <a:srcRect/>
          <a:stretch>
            <a:fillRect/>
          </a:stretch>
        </p:blipFill>
        <p:spPr bwMode="auto">
          <a:xfrm>
            <a:off x="4575175" y="5421313"/>
            <a:ext cx="846138" cy="887412"/>
          </a:xfrm>
          <a:prstGeom prst="rect">
            <a:avLst/>
          </a:prstGeom>
          <a:noFill/>
          <a:ln w="9525">
            <a:noFill/>
            <a:miter lim="800000"/>
            <a:headEnd/>
            <a:tailEnd/>
          </a:ln>
        </p:spPr>
      </p:pic>
      <p:pic>
        <p:nvPicPr>
          <p:cNvPr id="27661" name="Picture 18" descr="Bild1"/>
          <p:cNvPicPr>
            <a:picLocks noChangeAspect="1" noChangeArrowheads="1"/>
          </p:cNvPicPr>
          <p:nvPr/>
        </p:nvPicPr>
        <p:blipFill>
          <a:blip r:embed="rId3"/>
          <a:srcRect/>
          <a:stretch>
            <a:fillRect/>
          </a:stretch>
        </p:blipFill>
        <p:spPr bwMode="auto">
          <a:xfrm>
            <a:off x="5967413" y="5421313"/>
            <a:ext cx="846137" cy="887412"/>
          </a:xfrm>
          <a:prstGeom prst="rect">
            <a:avLst/>
          </a:prstGeom>
          <a:noFill/>
          <a:ln w="9525">
            <a:noFill/>
            <a:miter lim="800000"/>
            <a:headEnd/>
            <a:tailEnd/>
          </a:ln>
        </p:spPr>
      </p:pic>
      <p:sp>
        <p:nvSpPr>
          <p:cNvPr id="27662" name="Text Box 19"/>
          <p:cNvSpPr txBox="1">
            <a:spLocks noChangeArrowheads="1"/>
          </p:cNvSpPr>
          <p:nvPr/>
        </p:nvSpPr>
        <p:spPr bwMode="auto">
          <a:xfrm>
            <a:off x="3316288" y="5608638"/>
            <a:ext cx="971550" cy="915987"/>
          </a:xfrm>
          <a:prstGeom prst="rect">
            <a:avLst/>
          </a:prstGeom>
          <a:noFill/>
          <a:ln w="9525">
            <a:noFill/>
            <a:miter lim="800000"/>
            <a:headEnd/>
            <a:tailEnd/>
          </a:ln>
        </p:spPr>
        <p:txBody>
          <a:bodyPr wrap="none">
            <a:spAutoFit/>
          </a:bodyPr>
          <a:lstStyle/>
          <a:p>
            <a:pPr algn="ctr"/>
            <a:r>
              <a:rPr lang="de-DE"/>
              <a:t>ABAP</a:t>
            </a:r>
          </a:p>
          <a:p>
            <a:pPr algn="ctr"/>
            <a:r>
              <a:rPr lang="de-DE"/>
              <a:t>Source </a:t>
            </a:r>
          </a:p>
          <a:p>
            <a:pPr algn="ctr"/>
            <a:r>
              <a:rPr lang="de-DE"/>
              <a:t>code</a:t>
            </a:r>
          </a:p>
        </p:txBody>
      </p:sp>
      <p:sp>
        <p:nvSpPr>
          <p:cNvPr id="27663" name="Text Box 20"/>
          <p:cNvSpPr txBox="1">
            <a:spLocks noChangeArrowheads="1"/>
          </p:cNvSpPr>
          <p:nvPr/>
        </p:nvSpPr>
        <p:spPr bwMode="auto">
          <a:xfrm>
            <a:off x="7037388" y="5595938"/>
            <a:ext cx="1390650" cy="641350"/>
          </a:xfrm>
          <a:prstGeom prst="rect">
            <a:avLst/>
          </a:prstGeom>
          <a:noFill/>
          <a:ln w="9525">
            <a:noFill/>
            <a:miter lim="800000"/>
            <a:headEnd/>
            <a:tailEnd/>
          </a:ln>
        </p:spPr>
        <p:txBody>
          <a:bodyPr wrap="none">
            <a:spAutoFit/>
          </a:bodyPr>
          <a:lstStyle/>
          <a:p>
            <a:pPr algn="ctr"/>
            <a:r>
              <a:rPr lang="de-DE"/>
              <a:t>ABAP</a:t>
            </a:r>
          </a:p>
          <a:p>
            <a:pPr algn="ctr"/>
            <a:r>
              <a:rPr lang="de-DE"/>
              <a:t>Compilation</a:t>
            </a:r>
          </a:p>
        </p:txBody>
      </p:sp>
      <p:cxnSp>
        <p:nvCxnSpPr>
          <p:cNvPr id="27664" name="AutoShape 21"/>
          <p:cNvCxnSpPr>
            <a:cxnSpLocks noChangeShapeType="1"/>
            <a:stCxn id="27653" idx="2"/>
            <a:endCxn id="27656" idx="0"/>
          </p:cNvCxnSpPr>
          <p:nvPr/>
        </p:nvCxnSpPr>
        <p:spPr bwMode="auto">
          <a:xfrm>
            <a:off x="3378200" y="1998663"/>
            <a:ext cx="0" cy="628650"/>
          </a:xfrm>
          <a:prstGeom prst="straightConnector1">
            <a:avLst/>
          </a:prstGeom>
          <a:noFill/>
          <a:ln w="9525">
            <a:solidFill>
              <a:schemeClr val="tx1"/>
            </a:solidFill>
            <a:round/>
            <a:headEnd/>
            <a:tailEnd type="triangle" w="med" len="med"/>
          </a:ln>
        </p:spPr>
      </p:cxnSp>
      <p:cxnSp>
        <p:nvCxnSpPr>
          <p:cNvPr id="27665" name="AutoShape 22"/>
          <p:cNvCxnSpPr>
            <a:cxnSpLocks noChangeShapeType="1"/>
            <a:stCxn id="27658" idx="0"/>
            <a:endCxn id="27655" idx="2"/>
          </p:cNvCxnSpPr>
          <p:nvPr/>
        </p:nvCxnSpPr>
        <p:spPr bwMode="auto">
          <a:xfrm flipV="1">
            <a:off x="7931150" y="1998663"/>
            <a:ext cx="0" cy="628650"/>
          </a:xfrm>
          <a:prstGeom prst="straightConnector1">
            <a:avLst/>
          </a:prstGeom>
          <a:noFill/>
          <a:ln w="9525">
            <a:solidFill>
              <a:schemeClr val="tx1"/>
            </a:solidFill>
            <a:round/>
            <a:headEnd/>
            <a:tailEnd type="triangle" w="med" len="med"/>
          </a:ln>
        </p:spPr>
      </p:cxnSp>
      <p:cxnSp>
        <p:nvCxnSpPr>
          <p:cNvPr id="27666" name="AutoShape 23"/>
          <p:cNvCxnSpPr>
            <a:cxnSpLocks noChangeShapeType="1"/>
            <a:stCxn id="27656" idx="2"/>
            <a:endCxn id="27659" idx="2"/>
          </p:cNvCxnSpPr>
          <p:nvPr/>
        </p:nvCxnSpPr>
        <p:spPr bwMode="auto">
          <a:xfrm rot="16200000" flipH="1">
            <a:off x="2796382" y="4164806"/>
            <a:ext cx="2114550" cy="950913"/>
          </a:xfrm>
          <a:prstGeom prst="curvedConnector2">
            <a:avLst/>
          </a:prstGeom>
          <a:noFill/>
          <a:ln w="9525">
            <a:solidFill>
              <a:schemeClr val="tx1"/>
            </a:solidFill>
            <a:round/>
            <a:headEnd/>
            <a:tailEnd type="triangle" w="med" len="med"/>
          </a:ln>
        </p:spPr>
      </p:cxnSp>
      <p:sp>
        <p:nvSpPr>
          <p:cNvPr id="27667" name="Rectangle 20"/>
          <p:cNvSpPr>
            <a:spLocks noChangeArrowheads="1"/>
          </p:cNvSpPr>
          <p:nvPr/>
        </p:nvSpPr>
        <p:spPr bwMode="gray">
          <a:xfrm>
            <a:off x="2613025" y="4149725"/>
            <a:ext cx="1530350" cy="574675"/>
          </a:xfrm>
          <a:prstGeom prst="rect">
            <a:avLst/>
          </a:prstGeom>
          <a:solidFill>
            <a:schemeClr val="bg2"/>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sz="1600">
                <a:ea typeface="Arial Unicode MS" pitchFamily="34" charset="-128"/>
                <a:cs typeface="Arial Unicode MS" pitchFamily="34" charset="-128"/>
              </a:rPr>
              <a:t>Database</a:t>
            </a:r>
          </a:p>
          <a:p>
            <a:pPr algn="ctr">
              <a:buClr>
                <a:srgbClr val="44697D"/>
              </a:buClr>
              <a:buSzPct val="80000"/>
              <a:buFont typeface="Wingdings" pitchFamily="2" charset="2"/>
              <a:buNone/>
            </a:pPr>
            <a:r>
              <a:rPr lang="en-US" sz="1600">
                <a:ea typeface="Arial Unicode MS" pitchFamily="34" charset="-128"/>
                <a:cs typeface="Arial Unicode MS" pitchFamily="34" charset="-128"/>
              </a:rPr>
              <a:t>server</a:t>
            </a:r>
            <a:endParaRPr lang="en-GB" sz="1600">
              <a:ea typeface="Arial Unicode MS" pitchFamily="34" charset="-128"/>
              <a:cs typeface="Arial Unicode MS" pitchFamily="34" charset="-128"/>
            </a:endParaRPr>
          </a:p>
        </p:txBody>
      </p:sp>
      <p:cxnSp>
        <p:nvCxnSpPr>
          <p:cNvPr id="27668" name="AutoShape 24"/>
          <p:cNvCxnSpPr>
            <a:cxnSpLocks noChangeShapeType="1"/>
            <a:stCxn id="27659" idx="4"/>
            <a:endCxn id="27658" idx="2"/>
          </p:cNvCxnSpPr>
          <p:nvPr/>
        </p:nvCxnSpPr>
        <p:spPr bwMode="auto">
          <a:xfrm flipV="1">
            <a:off x="6980238" y="3582988"/>
            <a:ext cx="950912" cy="2114550"/>
          </a:xfrm>
          <a:prstGeom prst="curvedConnector2">
            <a:avLst/>
          </a:prstGeom>
          <a:noFill/>
          <a:ln w="9525">
            <a:solidFill>
              <a:schemeClr val="tx1"/>
            </a:solidFill>
            <a:round/>
            <a:headEnd/>
            <a:tailEnd type="triangle" w="med" len="med"/>
          </a:ln>
        </p:spPr>
      </p:cxnSp>
      <p:sp>
        <p:nvSpPr>
          <p:cNvPr id="27669" name="Rectangle 20"/>
          <p:cNvSpPr>
            <a:spLocks noChangeArrowheads="1"/>
          </p:cNvSpPr>
          <p:nvPr/>
        </p:nvSpPr>
        <p:spPr bwMode="gray">
          <a:xfrm>
            <a:off x="7215188" y="4149725"/>
            <a:ext cx="1530350" cy="574675"/>
          </a:xfrm>
          <a:prstGeom prst="rect">
            <a:avLst/>
          </a:prstGeom>
          <a:solidFill>
            <a:schemeClr val="bg2"/>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sz="1600">
                <a:ea typeface="Arial Unicode MS" pitchFamily="34" charset="-128"/>
                <a:cs typeface="Arial Unicode MS" pitchFamily="34" charset="-128"/>
              </a:rPr>
              <a:t>Database</a:t>
            </a:r>
          </a:p>
          <a:p>
            <a:pPr algn="ctr">
              <a:buClr>
                <a:srgbClr val="44697D"/>
              </a:buClr>
              <a:buSzPct val="80000"/>
              <a:buFont typeface="Wingdings" pitchFamily="2" charset="2"/>
              <a:buNone/>
            </a:pPr>
            <a:r>
              <a:rPr lang="en-US" sz="1600">
                <a:ea typeface="Arial Unicode MS" pitchFamily="34" charset="-128"/>
                <a:cs typeface="Arial Unicode MS" pitchFamily="34" charset="-128"/>
              </a:rPr>
              <a:t>server</a:t>
            </a:r>
            <a:endParaRPr lang="en-GB" sz="1600">
              <a:ea typeface="Arial Unicode MS" pitchFamily="34" charset="-128"/>
              <a:cs typeface="Arial Unicode MS" pitchFamily="34" charset="-128"/>
            </a:endParaRPr>
          </a:p>
        </p:txBody>
      </p:sp>
      <p:cxnSp>
        <p:nvCxnSpPr>
          <p:cNvPr id="27670" name="AutoShape 25"/>
          <p:cNvCxnSpPr>
            <a:cxnSpLocks noChangeShapeType="1"/>
            <a:stCxn id="27659" idx="1"/>
            <a:endCxn id="27657" idx="2"/>
          </p:cNvCxnSpPr>
          <p:nvPr/>
        </p:nvCxnSpPr>
        <p:spPr bwMode="auto">
          <a:xfrm flipH="1" flipV="1">
            <a:off x="5640388" y="3582988"/>
            <a:ext cx="14287" cy="1358900"/>
          </a:xfrm>
          <a:prstGeom prst="straightConnector1">
            <a:avLst/>
          </a:prstGeom>
          <a:noFill/>
          <a:ln w="9525">
            <a:solidFill>
              <a:schemeClr val="tx1"/>
            </a:solidFill>
            <a:round/>
            <a:headEnd/>
            <a:tailEnd type="triangle" w="med" len="med"/>
          </a:ln>
        </p:spPr>
      </p:cxnSp>
      <p:sp>
        <p:nvSpPr>
          <p:cNvPr id="27671" name="Rectangle 20"/>
          <p:cNvSpPr>
            <a:spLocks noChangeArrowheads="1"/>
          </p:cNvSpPr>
          <p:nvPr/>
        </p:nvSpPr>
        <p:spPr bwMode="gray">
          <a:xfrm>
            <a:off x="4875213" y="4149725"/>
            <a:ext cx="1530350" cy="574675"/>
          </a:xfrm>
          <a:prstGeom prst="rect">
            <a:avLst/>
          </a:prstGeom>
          <a:solidFill>
            <a:schemeClr val="bg2"/>
          </a:solidFill>
          <a:ln w="19050" algn="ctr">
            <a:solidFill>
              <a:schemeClr val="bg1"/>
            </a:solidFill>
            <a:miter lim="800000"/>
            <a:headEnd/>
            <a:tailEnd/>
          </a:ln>
        </p:spPr>
        <p:txBody>
          <a:bodyPr wrap="none" lIns="0" tIns="0" rIns="0" bIns="0" anchor="ctr"/>
          <a:lstStyle/>
          <a:p>
            <a:pPr algn="ctr">
              <a:buClr>
                <a:srgbClr val="44697D"/>
              </a:buClr>
              <a:buSzPct val="80000"/>
              <a:buFont typeface="Wingdings" pitchFamily="2" charset="2"/>
              <a:buNone/>
            </a:pPr>
            <a:r>
              <a:rPr lang="en-US" sz="1600">
                <a:ea typeface="Arial Unicode MS" pitchFamily="34" charset="-128"/>
                <a:cs typeface="Arial Unicode MS" pitchFamily="34" charset="-128"/>
              </a:rPr>
              <a:t>Database</a:t>
            </a:r>
          </a:p>
          <a:p>
            <a:pPr algn="ctr">
              <a:buClr>
                <a:srgbClr val="44697D"/>
              </a:buClr>
              <a:buSzPct val="80000"/>
              <a:buFont typeface="Wingdings" pitchFamily="2" charset="2"/>
              <a:buNone/>
            </a:pPr>
            <a:r>
              <a:rPr lang="en-US" sz="1600">
                <a:ea typeface="Arial Unicode MS" pitchFamily="34" charset="-128"/>
                <a:cs typeface="Arial Unicode MS" pitchFamily="34" charset="-128"/>
              </a:rPr>
              <a:t>server</a:t>
            </a:r>
            <a:endParaRPr lang="en-GB" sz="1600">
              <a:ea typeface="Arial Unicode MS" pitchFamily="34" charset="-128"/>
              <a:cs typeface="Arial Unicode MS" pitchFamily="34" charset="-128"/>
            </a:endParaRPr>
          </a:p>
        </p:txBody>
      </p:sp>
      <p:cxnSp>
        <p:nvCxnSpPr>
          <p:cNvPr id="27672" name="AutoShape 26"/>
          <p:cNvCxnSpPr>
            <a:cxnSpLocks noChangeShapeType="1"/>
            <a:stCxn id="27657" idx="0"/>
            <a:endCxn id="27654" idx="2"/>
          </p:cNvCxnSpPr>
          <p:nvPr/>
        </p:nvCxnSpPr>
        <p:spPr bwMode="auto">
          <a:xfrm flipV="1">
            <a:off x="5640388" y="1998663"/>
            <a:ext cx="0" cy="628650"/>
          </a:xfrm>
          <a:prstGeom prst="straightConnector1">
            <a:avLst/>
          </a:prstGeom>
          <a:noFill/>
          <a:ln w="9525">
            <a:solidFill>
              <a:schemeClr val="tx1"/>
            </a:solidFill>
            <a:prstDash val="dash"/>
            <a:round/>
            <a:headEnd/>
            <a:tailEnd type="triangle" w="med" len="med"/>
          </a:ln>
        </p:spPr>
      </p:cxnSp>
      <p:sp>
        <p:nvSpPr>
          <p:cNvPr id="27673" name="Text Box 27"/>
          <p:cNvSpPr txBox="1">
            <a:spLocks noChangeArrowheads="1"/>
          </p:cNvSpPr>
          <p:nvPr/>
        </p:nvSpPr>
        <p:spPr bwMode="auto">
          <a:xfrm>
            <a:off x="1736725" y="2025650"/>
            <a:ext cx="1589088" cy="581025"/>
          </a:xfrm>
          <a:prstGeom prst="rect">
            <a:avLst/>
          </a:prstGeom>
          <a:noFill/>
          <a:ln w="9525">
            <a:noFill/>
            <a:miter lim="800000"/>
            <a:headEnd/>
            <a:tailEnd/>
          </a:ln>
        </p:spPr>
        <p:txBody>
          <a:bodyPr wrap="none" anchor="ctr">
            <a:spAutoFit/>
          </a:bodyPr>
          <a:lstStyle/>
          <a:p>
            <a:pPr algn="ctr"/>
            <a:r>
              <a:rPr lang="en-US" sz="1600"/>
              <a:t>Calls program </a:t>
            </a:r>
          </a:p>
          <a:p>
            <a:pPr algn="ctr"/>
            <a:r>
              <a:rPr lang="en-US" sz="1600"/>
              <a:t>for the first time</a:t>
            </a:r>
          </a:p>
        </p:txBody>
      </p:sp>
      <p:sp>
        <p:nvSpPr>
          <p:cNvPr id="27674" name="Text Box 28"/>
          <p:cNvSpPr txBox="1">
            <a:spLocks noChangeArrowheads="1"/>
          </p:cNvSpPr>
          <p:nvPr/>
        </p:nvSpPr>
        <p:spPr bwMode="auto">
          <a:xfrm>
            <a:off x="1960563" y="4724400"/>
            <a:ext cx="1631950" cy="581025"/>
          </a:xfrm>
          <a:prstGeom prst="rect">
            <a:avLst/>
          </a:prstGeom>
          <a:noFill/>
          <a:ln w="9525">
            <a:noFill/>
            <a:miter lim="800000"/>
            <a:headEnd/>
            <a:tailEnd/>
          </a:ln>
        </p:spPr>
        <p:txBody>
          <a:bodyPr wrap="none" anchor="ctr">
            <a:spAutoFit/>
          </a:bodyPr>
          <a:lstStyle/>
          <a:p>
            <a:pPr algn="ctr"/>
            <a:r>
              <a:rPr lang="en-US" sz="1600"/>
              <a:t>Program has to </a:t>
            </a:r>
          </a:p>
          <a:p>
            <a:pPr algn="ctr"/>
            <a:r>
              <a:rPr lang="en-US" sz="1600"/>
              <a:t>be compiled</a:t>
            </a:r>
          </a:p>
        </p:txBody>
      </p:sp>
      <p:sp>
        <p:nvSpPr>
          <p:cNvPr id="27675" name="Text Box 29"/>
          <p:cNvSpPr txBox="1">
            <a:spLocks noChangeArrowheads="1"/>
          </p:cNvSpPr>
          <p:nvPr/>
        </p:nvSpPr>
        <p:spPr bwMode="auto">
          <a:xfrm>
            <a:off x="4008438" y="2016125"/>
            <a:ext cx="1604962" cy="581025"/>
          </a:xfrm>
          <a:prstGeom prst="rect">
            <a:avLst/>
          </a:prstGeom>
          <a:noFill/>
          <a:ln w="9525">
            <a:noFill/>
            <a:miter lim="800000"/>
            <a:headEnd/>
            <a:tailEnd/>
          </a:ln>
        </p:spPr>
        <p:txBody>
          <a:bodyPr wrap="none" anchor="ctr">
            <a:spAutoFit/>
          </a:bodyPr>
          <a:lstStyle/>
          <a:p>
            <a:pPr algn="ctr"/>
            <a:r>
              <a:rPr lang="en-US" sz="1600"/>
              <a:t>Short message</a:t>
            </a:r>
          </a:p>
          <a:p>
            <a:pPr algn="ctr"/>
            <a:r>
              <a:rPr lang="en-US" sz="1600"/>
              <a:t>about compiling</a:t>
            </a:r>
          </a:p>
        </p:txBody>
      </p:sp>
      <p:sp>
        <p:nvSpPr>
          <p:cNvPr id="27676" name="Text Box 30"/>
          <p:cNvSpPr txBox="1">
            <a:spLocks noChangeArrowheads="1"/>
          </p:cNvSpPr>
          <p:nvPr/>
        </p:nvSpPr>
        <p:spPr bwMode="auto">
          <a:xfrm>
            <a:off x="5118100" y="3743325"/>
            <a:ext cx="1084263" cy="336550"/>
          </a:xfrm>
          <a:prstGeom prst="rect">
            <a:avLst/>
          </a:prstGeom>
          <a:noFill/>
          <a:ln w="9525">
            <a:noFill/>
            <a:miter lim="800000"/>
            <a:headEnd/>
            <a:tailEnd/>
          </a:ln>
        </p:spPr>
        <p:txBody>
          <a:bodyPr wrap="none" anchor="ctr">
            <a:spAutoFit/>
          </a:bodyPr>
          <a:lstStyle/>
          <a:p>
            <a:pPr algn="ctr"/>
            <a:r>
              <a:rPr lang="en-US" sz="1600"/>
              <a:t>Compiling</a:t>
            </a:r>
          </a:p>
        </p:txBody>
      </p:sp>
      <p:sp>
        <p:nvSpPr>
          <p:cNvPr id="27677" name="Text Box 31"/>
          <p:cNvSpPr txBox="1">
            <a:spLocks noChangeArrowheads="1"/>
          </p:cNvSpPr>
          <p:nvPr/>
        </p:nvSpPr>
        <p:spPr bwMode="auto">
          <a:xfrm>
            <a:off x="7761288" y="4724400"/>
            <a:ext cx="1876425" cy="336550"/>
          </a:xfrm>
          <a:prstGeom prst="rect">
            <a:avLst/>
          </a:prstGeom>
          <a:noFill/>
          <a:ln w="9525">
            <a:noFill/>
            <a:miter lim="800000"/>
            <a:headEnd/>
            <a:tailEnd/>
          </a:ln>
        </p:spPr>
        <p:txBody>
          <a:bodyPr wrap="none" anchor="ctr">
            <a:spAutoFit/>
          </a:bodyPr>
          <a:lstStyle/>
          <a:p>
            <a:pPr algn="ctr"/>
            <a:r>
              <a:rPr lang="en-US" sz="1600"/>
              <a:t>Return compilation</a:t>
            </a:r>
          </a:p>
        </p:txBody>
      </p:sp>
      <p:sp>
        <p:nvSpPr>
          <p:cNvPr id="27678" name="Text Box 32"/>
          <p:cNvSpPr txBox="1">
            <a:spLocks noChangeArrowheads="1"/>
          </p:cNvSpPr>
          <p:nvPr/>
        </p:nvSpPr>
        <p:spPr bwMode="auto">
          <a:xfrm>
            <a:off x="8101013" y="2133600"/>
            <a:ext cx="1471612" cy="336550"/>
          </a:xfrm>
          <a:prstGeom prst="rect">
            <a:avLst/>
          </a:prstGeom>
          <a:noFill/>
          <a:ln w="9525">
            <a:noFill/>
            <a:miter lim="800000"/>
            <a:headEnd/>
            <a:tailEnd/>
          </a:ln>
        </p:spPr>
        <p:txBody>
          <a:bodyPr wrap="none" anchor="ctr">
            <a:spAutoFit/>
          </a:bodyPr>
          <a:lstStyle/>
          <a:p>
            <a:pPr algn="ctr"/>
            <a:r>
              <a:rPr lang="en-US" sz="1600"/>
              <a:t>Runs program</a:t>
            </a:r>
          </a:p>
        </p:txBody>
      </p:sp>
      <p:sp>
        <p:nvSpPr>
          <p:cNvPr id="27679" name="Rectangle 33"/>
          <p:cNvSpPr>
            <a:spLocks noChangeArrowheads="1"/>
          </p:cNvSpPr>
          <p:nvPr/>
        </p:nvSpPr>
        <p:spPr bwMode="auto">
          <a:xfrm>
            <a:off x="7215188" y="6308725"/>
            <a:ext cx="2497137" cy="215900"/>
          </a:xfrm>
          <a:prstGeom prst="rect">
            <a:avLst/>
          </a:prstGeom>
          <a:noFill/>
          <a:ln w="19050" algn="ctr">
            <a:noFill/>
            <a:miter lim="800000"/>
            <a:headEnd/>
            <a:tailEnd type="none" w="lg" len="lg"/>
          </a:ln>
        </p:spPr>
        <p:txBody>
          <a:bodyPr wrap="none" anchor="ctr"/>
          <a:lstStyle/>
          <a:p>
            <a:r>
              <a:rPr lang="de-DE" sz="1200">
                <a:latin typeface="Arial Narrow" pitchFamily="34" charset="0"/>
              </a:rPr>
              <a:t>Source: Following SAP AG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Folie 1 - &amp;quot;ABAP Course&amp;quot;&quot;/&gt;&lt;property id=&quot;20307&quot; value=&quot;256&quot;/&gt;&lt;/object&gt;&lt;object type=&quot;3&quot; unique_id=&quot;10005&quot;&gt;&lt;property id=&quot;20148&quot; value=&quot;5&quot;/&gt;&lt;property id=&quot;20300&quot; value=&quot;Folie 2 - &amp;quot;Copyright 2008 UCC TU München &amp;#x0D;&amp;#x0A;All rights reserved&amp;quot;&quot;/&gt;&lt;property id=&quot;20307&quot; value=&quot;257&quot;/&gt;&lt;/object&gt;&lt;object type=&quot;3&quot; unique_id=&quot;10006&quot;&gt;&lt;property id=&quot;20148&quot; value=&quot;5&quot;/&gt;&lt;property id=&quot;20300&quot; value=&quot;Folie 3 - &amp;quot;Agenda&amp;quot;&quot;/&gt;&lt;property id=&quot;20307&quot; value=&quot;331&quot;/&gt;&lt;/object&gt;&lt;object type=&quot;3&quot; unique_id=&quot;10007&quot;&gt;&lt;property id=&quot;20148&quot; value=&quot;5&quot;/&gt;&lt;property id=&quot;20300&quot; value=&quot;Folie 4 - &amp;quot;What is ABAP?&amp;quot;&quot;/&gt;&lt;property id=&quot;20307&quot; value=&quot;332&quot;/&gt;&lt;/object&gt;&lt;object type=&quot;3&quot; unique_id=&quot;10008&quot;&gt;&lt;property id=&quot;20148&quot; value=&quot;5&quot;/&gt;&lt;property id=&quot;20300&quot; value=&quot;Folie 5 - &amp;quot;Historical view on ABAP&amp;quot;&quot;/&gt;&lt;property id=&quot;20307&quot; value=&quot;333&quot;/&gt;&lt;/object&gt;&lt;object type=&quot;3&quot; unique_id=&quot;10009&quot;&gt;&lt;property id=&quot;20148&quot; value=&quot;5&quot;/&gt;&lt;property id=&quot;20300&quot; value=&quot;Folie 6 - &amp;quot;Compiling ABAP&amp;quot;&quot;/&gt;&lt;property id=&quot;20307&quot; value=&quot;334&quot;/&gt;&lt;/object&gt;&lt;object type=&quot;3&quot; unique_id=&quot;10010&quot;&gt;&lt;property id=&quot;20148&quot; value=&quot;5&quot;/&gt;&lt;property id=&quot;20300&quot; value=&quot;Folie 7 - &amp;quot;ABAP Repository&amp;quot;&quot;/&gt;&lt;property id=&quot;20307&quot; value=&quot;335&quot;/&gt;&lt;/object&gt;&lt;object type=&quot;3&quot; unique_id=&quot;10011&quot;&gt;&lt;property id=&quot;20148&quot; value=&quot;5&quot;/&gt;&lt;property id=&quot;20300&quot; value=&quot;Folie 8 - &amp;quot;Prerequisites for ABAP development&amp;quot;&quot;/&gt;&lt;property id=&quot;20307&quot; value=&quot;336&quot;/&gt;&lt;/object&gt;&lt;object type=&quot;3&quot; unique_id=&quot;10012&quot;&gt;&lt;property id=&quot;20148&quot; value=&quot;5&quot;/&gt;&lt;property id=&quot;20300&quot; value=&quot;Folie 9 - &amp;quot;Prerequisites for ABAP development&amp;quot;&quot;/&gt;&lt;property id=&quot;20307&quot; value=&quot;337&quot;/&gt;&lt;/object&gt;&lt;object type=&quot;3&quot; unique_id=&quot;10013&quot;&gt;&lt;property id=&quot;20148&quot; value=&quot;5&quot;/&gt;&lt;property id=&quot;20300&quot; value=&quot;Folie 10 - &amp;quot;Prerequisites for ABAP development&amp;quot;&quot;/&gt;&lt;property id=&quot;20307&quot; value=&quot;338&quot;/&gt;&lt;/object&gt;&lt;object type=&quot;3&quot; unique_id=&quot;10014&quot;&gt;&lt;property id=&quot;20148&quot; value=&quot;5&quot;/&gt;&lt;property id=&quot;20300&quot; value=&quot;Folie 11 - &amp;quot;Prerequisites for ABAP development&amp;quot;&quot;/&gt;&lt;property id=&quot;20307&quot; value=&quot;339&quot;/&gt;&lt;/object&gt;&lt;object type=&quot;3&quot; unique_id=&quot;10015&quot;&gt;&lt;property id=&quot;20148&quot; value=&quot;5&quot;/&gt;&lt;property id=&quot;20300&quot; value=&quot;Folie 12 - &amp;quot;Prerequisites for ABAP development&amp;quot;&quot;/&gt;&lt;property id=&quot;20307&quot; value=&quot;340&quot;/&gt;&lt;/object&gt;&lt;object type=&quot;3&quot; unique_id=&quot;10016&quot;&gt;&lt;property id=&quot;20148&quot; value=&quot;5&quot;/&gt;&lt;property id=&quot;20300&quot; value=&quot;Folie 13 - &amp;quot;Transport of ABAP developments&amp;quot;&quot;/&gt;&lt;property id=&quot;20307&quot; value=&quot;341&quot;/&gt;&lt;/object&gt;&lt;object type=&quot;3&quot; unique_id=&quot;10017&quot;&gt;&lt;property id=&quot;20148&quot; value=&quot;5&quot;/&gt;&lt;property id=&quot;20300&quot; value=&quot;Folie 14 - &amp;quot;Transport hierarchy&amp;quot;&quot;/&gt;&lt;property id=&quot;20307&quot; value=&quot;342&quot;/&gt;&lt;/object&gt;&lt;object type=&quot;3&quot; unique_id=&quot;10018&quot;&gt;&lt;property id=&quot;20148&quot; value=&quot;5&quot;/&gt;&lt;property id=&quot;20300&quot; value=&quot;Folie 15 - &amp;quot;Transport requests in repository&amp;quot;&quot;/&gt;&lt;property id=&quot;20307&quot; value=&quot;343&quot;/&gt;&lt;/object&gt;&lt;object type=&quot;3&quot; unique_id=&quot;10019&quot;&gt;&lt;property id=&quot;20148&quot; value=&quot;5&quot;/&gt;&lt;property id=&quot;20300&quot; value=&quot;Folie 16 - &amp;quot;Transport requests: releasing and exporting&amp;quot;&quot;/&gt;&lt;property id=&quot;20307&quot; value=&quot;344&quot;/&gt;&lt;/object&gt;&lt;object type=&quot;3&quot; unique_id=&quot;10020&quot;&gt;&lt;property id=&quot;20148&quot; value=&quot;5&quot;/&gt;&lt;property id=&quot;20300&quot; value=&quot;Folie 17 - &amp;quot;The first program: Hello World!&amp;quot;&quot;/&gt;&lt;property id=&quot;20307&quot; value=&quot;345&quot;/&gt;&lt;/object&gt;&lt;object type=&quot;3&quot; unique_id=&quot;10021&quot;&gt;&lt;property id=&quot;20148&quot; value=&quot;5&quot;/&gt;&lt;property id=&quot;20300&quot; value=&quot;Folie 18 - &amp;quot;Online help for ABAP&amp;quot;&quot;/&gt;&lt;property id=&quot;20307&quot; value=&quot;346&quot;/&gt;&lt;/object&gt;&lt;/object&gt;&lt;/object&gt;&lt;/database&gt;"/>
  <p:tag name="SECTOMILLISECCONVERTED" val="1"/>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Benutzerdefiniertes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nutzerdefiniertes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1151</Words>
  <Application>Microsoft Office PowerPoint</Application>
  <PresentationFormat>A4 Paper (210x297 mm)</PresentationFormat>
  <Paragraphs>284</Paragraphs>
  <Slides>31</Slides>
  <Notes>21</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Black</vt:lpstr>
      <vt:lpstr>Arial Narrow</vt:lpstr>
      <vt:lpstr>Arial Unicode MS</vt:lpstr>
      <vt:lpstr>Calibri</vt:lpstr>
      <vt:lpstr>Wingdings</vt:lpstr>
      <vt:lpstr>Larissa-Design</vt:lpstr>
      <vt:lpstr>Benutzerdefiniertes Design</vt:lpstr>
      <vt:lpstr>ABAP Course</vt:lpstr>
      <vt:lpstr>Copyright 2008 UCC TU München  All rights reserved</vt:lpstr>
      <vt:lpstr>Agenda</vt:lpstr>
      <vt:lpstr>Agenda</vt:lpstr>
      <vt:lpstr>What is ABAP?</vt:lpstr>
      <vt:lpstr>What is ABAP?</vt:lpstr>
      <vt:lpstr>What is ABAP?</vt:lpstr>
      <vt:lpstr>Historical view on ABAP</vt:lpstr>
      <vt:lpstr>Compiling ABAP</vt:lpstr>
      <vt:lpstr>Advantages of ABAP</vt:lpstr>
      <vt:lpstr>Advantages of ABAP</vt:lpstr>
      <vt:lpstr>Advantages of ABAP</vt:lpstr>
      <vt:lpstr>Advantages of ABAP</vt:lpstr>
      <vt:lpstr>Advantages of ABAP</vt:lpstr>
      <vt:lpstr>Advantages of ABAP</vt:lpstr>
      <vt:lpstr>Two types of programs in SAP-ABAP</vt:lpstr>
      <vt:lpstr>Two types of programs in SAP-ABAP</vt:lpstr>
      <vt:lpstr>ABAP Repository</vt:lpstr>
      <vt:lpstr>Prerequisites for ABAP development</vt:lpstr>
      <vt:lpstr>Prerequisites for ABAP development</vt:lpstr>
      <vt:lpstr>Prerequisites for ABAP development</vt:lpstr>
      <vt:lpstr>Prerequisites for ABAP development</vt:lpstr>
      <vt:lpstr>Prerequisites for ABAP development</vt:lpstr>
      <vt:lpstr>Transport of ABAP developments</vt:lpstr>
      <vt:lpstr>Transport hierarchy</vt:lpstr>
      <vt:lpstr>Transport requests in repository</vt:lpstr>
      <vt:lpstr>Transport requests: releasing and exporting</vt:lpstr>
      <vt:lpstr>The first program: Hello World!</vt:lpstr>
      <vt:lpstr>First ABAP Program: ‘Hello World!’</vt:lpstr>
      <vt:lpstr>Why SAP?</vt:lpstr>
      <vt:lpstr>Online help for ABAP</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first program</dc:title>
  <dc:creator>André Bögelsack</dc:creator>
  <cp:lastModifiedBy>Geliza Marie Alcober</cp:lastModifiedBy>
  <cp:revision>79</cp:revision>
  <dcterms:created xsi:type="dcterms:W3CDTF">2008-08-07T11:54:11Z</dcterms:created>
  <dcterms:modified xsi:type="dcterms:W3CDTF">2019-03-29T03:31:36Z</dcterms:modified>
</cp:coreProperties>
</file>