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58"/>
    <p:restoredTop sz="96327"/>
  </p:normalViewPr>
  <p:slideViewPr>
    <p:cSldViewPr snapToGrid="0" snapToObjects="1">
      <p:cViewPr varScale="1">
        <p:scale>
          <a:sx n="88" d="100"/>
          <a:sy n="88" d="100"/>
        </p:scale>
        <p:origin x="17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82746F-670A-F945-B14F-D02E8950E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FF42BBC-9424-2F4E-B155-39483365F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07697CC-DEAF-9347-9AE2-0E5D7CED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A3E-9374-6543-ACA7-351F1DEADF57}" type="datetimeFigureOut">
              <a:rPr lang="nb-NO" smtClean="0"/>
              <a:t>05.04.2021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4AA3CD9-DF9C-B945-83DA-760396BE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AFE32B2-BF40-D14D-9D14-5FE0D4A6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3757-FAED-8248-B53C-58B53D1AB6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921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39EAA7D-84CA-FB4C-8808-95CC93D2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CDE1326-D24A-3948-86B1-B0A3FAA5B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D823494-0F43-9C47-9F48-8AB884A1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A3E-9374-6543-ACA7-351F1DEADF57}" type="datetimeFigureOut">
              <a:rPr lang="nb-NO" smtClean="0"/>
              <a:t>05.04.2021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87924EB-BE96-F642-A464-1648F369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91B070B-DBF2-7940-8E0C-BE71638A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3757-FAED-8248-B53C-58B53D1AB6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640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4BB65A26-90A3-B14A-8E24-09B361C09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CD0EAE6-D496-3F40-BCD7-24B505DA9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9EFD194-8974-4B42-88B8-06FCF525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A3E-9374-6543-ACA7-351F1DEADF57}" type="datetimeFigureOut">
              <a:rPr lang="nb-NO" smtClean="0"/>
              <a:t>05.04.2021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C7DBC7A-982A-D441-9D19-FCECCA45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B58B102-F58C-364A-A44B-B3BD1887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3757-FAED-8248-B53C-58B53D1AB6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825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654E64-EA58-A24E-A7B9-E9EB7A21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10CA23-4295-AB46-968A-DECAC33E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753BB1B-BFDB-5F48-A7AA-B13C3BBF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A3E-9374-6543-ACA7-351F1DEADF57}" type="datetimeFigureOut">
              <a:rPr lang="nb-NO" smtClean="0"/>
              <a:t>05.04.2021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5D8B9CB-146A-F24F-9015-0F878194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91DCF3D-7C47-7B4E-AECD-024D5776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3757-FAED-8248-B53C-58B53D1AB6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786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9C7367-31AA-9141-8BDC-370B5FFC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956FF62-B377-3D48-809F-6183F7BBC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688B79D-1EE0-2E4A-9002-4A08A138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A3E-9374-6543-ACA7-351F1DEADF57}" type="datetimeFigureOut">
              <a:rPr lang="nb-NO" smtClean="0"/>
              <a:t>05.04.2021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C172780-A6B0-4045-9D26-543A65A5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487088F-5D88-054B-95ED-340EAEE2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3757-FAED-8248-B53C-58B53D1AB6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536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DAA7DC-FD43-3A47-97BA-12D5289C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CADA99-1D1A-3143-843C-DE5EAD11E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5F0D90E-29D8-D246-BC29-82252007B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068F6AE-3978-6048-AFF1-7EBC1FCB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A3E-9374-6543-ACA7-351F1DEADF57}" type="datetimeFigureOut">
              <a:rPr lang="nb-NO" smtClean="0"/>
              <a:t>05.04.2021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A6EA3BC-21E8-6441-B23A-3274E0E5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CA9F6B0-DA44-AA41-A14C-B2056EC9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3757-FAED-8248-B53C-58B53D1AB6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072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400993-C854-2347-8BBB-9D33A3F3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FC58F33-F25D-EF45-8095-E7EED9C86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A066AEE-A172-6841-A9AF-F579014AF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DA90D48-F4D8-3549-BED1-2DB23E23A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B1442A8F-112E-4C43-8199-CCD8EA5DB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3B89E27-8E6B-224C-8BEA-68E1D06B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A3E-9374-6543-ACA7-351F1DEADF57}" type="datetimeFigureOut">
              <a:rPr lang="nb-NO" smtClean="0"/>
              <a:t>05.04.2021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A899786-E74D-584E-A5B9-26980A53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4F0DFB7E-1FCA-C348-9D01-12A8EC20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3757-FAED-8248-B53C-58B53D1AB6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063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1CB100-6334-7A40-952E-D47EA17B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76A46A6-5B90-354D-8F29-DB2683E3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A3E-9374-6543-ACA7-351F1DEADF57}" type="datetimeFigureOut">
              <a:rPr lang="nb-NO" smtClean="0"/>
              <a:t>05.04.2021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1A27823-5C22-3D48-A6C5-CB4049CF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D1C9810-BA7A-7041-A9BB-8CF61FA7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3757-FAED-8248-B53C-58B53D1AB6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278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F7EF1A1B-9F1F-A643-914A-C5579533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A3E-9374-6543-ACA7-351F1DEADF57}" type="datetimeFigureOut">
              <a:rPr lang="nb-NO" smtClean="0"/>
              <a:t>05.04.2021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670EC0B-E42B-BF46-B211-DC082004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C154CB9-9B72-1C40-B4F4-2C38A02E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3757-FAED-8248-B53C-58B53D1AB6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558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940156-4EDF-AC40-97F7-95C94C6F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A5E8D8E-6805-FE46-88E6-8F590B45D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881FF23-EB2D-2C45-ACC5-040136668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9EF256E-1047-884C-9DD4-7462ACAE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A3E-9374-6543-ACA7-351F1DEADF57}" type="datetimeFigureOut">
              <a:rPr lang="nb-NO" smtClean="0"/>
              <a:t>05.04.2021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F12E215-E958-8746-A4EB-15C23A2F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7536CA1-08FD-DB41-B085-B9096C62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3757-FAED-8248-B53C-58B53D1AB6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356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FDFB82-C5A9-CC45-9EB7-698B7573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6FD7B387-EB56-2A4D-858E-D3E328FD7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7695929-8275-CE4F-9137-82A947F4B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FCAF3DA-87A3-DE4D-8A24-B55D6B91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A3E-9374-6543-ACA7-351F1DEADF57}" type="datetimeFigureOut">
              <a:rPr lang="nb-NO" smtClean="0"/>
              <a:t>05.04.2021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92C2063-2C82-E544-A757-57A0229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5656BD5-0DC2-954A-8533-4FB98FD9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3757-FAED-8248-B53C-58B53D1AB6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286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0260D2F-B570-074B-809A-CF65FF7D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AD35874-6357-7B48-9A1F-10F75A8A0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C77A9E1-94BF-D943-A634-9581D9158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0A3E-9374-6543-ACA7-351F1DEADF57}" type="datetimeFigureOut">
              <a:rPr lang="nb-NO" smtClean="0"/>
              <a:t>05.04.2021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6D839AB-76CE-D948-99B3-3430DDEA5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86822AB-20AD-D049-86E6-AB9ABDABE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93757-FAED-8248-B53C-58B53D1AB6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37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6D6FD02D-41FC-9047-87B9-C150A184D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13"/>
            <a:ext cx="4134678" cy="3065991"/>
          </a:xfrm>
          <a:prstGeom prst="rect">
            <a:avLst/>
          </a:prstGeom>
        </p:spPr>
      </p:pic>
      <p:cxnSp>
        <p:nvCxnSpPr>
          <p:cNvPr id="7" name="Rett pil 6">
            <a:extLst>
              <a:ext uri="{FF2B5EF4-FFF2-40B4-BE49-F238E27FC236}">
                <a16:creationId xmlns:a16="http://schemas.microsoft.com/office/drawing/2014/main" id="{84F0A742-E9F1-CC42-B934-772DA2DABF52}"/>
              </a:ext>
            </a:extLst>
          </p:cNvPr>
          <p:cNvCxnSpPr>
            <a:cxnSpLocks/>
          </p:cNvCxnSpPr>
          <p:nvPr/>
        </p:nvCxnSpPr>
        <p:spPr>
          <a:xfrm>
            <a:off x="3249827" y="1804086"/>
            <a:ext cx="4337222" cy="599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pil 7">
            <a:extLst>
              <a:ext uri="{FF2B5EF4-FFF2-40B4-BE49-F238E27FC236}">
                <a16:creationId xmlns:a16="http://schemas.microsoft.com/office/drawing/2014/main" id="{6D1BE02F-0627-5043-8DFF-705A504184E0}"/>
              </a:ext>
            </a:extLst>
          </p:cNvPr>
          <p:cNvCxnSpPr>
            <a:cxnSpLocks/>
          </p:cNvCxnSpPr>
          <p:nvPr/>
        </p:nvCxnSpPr>
        <p:spPr>
          <a:xfrm>
            <a:off x="1742303" y="2721673"/>
            <a:ext cx="5943600" cy="1454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C4860940-4AD0-5246-8336-BAFE23E2FD5F}"/>
              </a:ext>
            </a:extLst>
          </p:cNvPr>
          <p:cNvSpPr txBox="1"/>
          <p:nvPr/>
        </p:nvSpPr>
        <p:spPr>
          <a:xfrm>
            <a:off x="6010867" y="2655680"/>
            <a:ext cx="2055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/>
              <a:t>F = 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192E500D-8962-D244-8869-FBC659593521}"/>
              </a:ext>
            </a:extLst>
          </p:cNvPr>
          <p:cNvSpPr txBox="1"/>
          <p:nvPr/>
        </p:nvSpPr>
        <p:spPr>
          <a:xfrm>
            <a:off x="7972840" y="2082182"/>
            <a:ext cx="2574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000" dirty="0"/>
              <a:t>SS</a:t>
            </a:r>
            <a:r>
              <a:rPr lang="nb-NO" sz="4000" baseline="-25000" dirty="0"/>
              <a:t>M </a:t>
            </a:r>
            <a:r>
              <a:rPr lang="nb-NO" sz="4000" dirty="0"/>
              <a:t>/ </a:t>
            </a:r>
            <a:r>
              <a:rPr lang="nb-NO" sz="4000" dirty="0" err="1"/>
              <a:t>df</a:t>
            </a:r>
            <a:r>
              <a:rPr lang="nb-NO" sz="4000" baseline="-25000" dirty="0" err="1"/>
              <a:t>M</a:t>
            </a:r>
            <a:endParaRPr lang="nb-NO" sz="4000" baseline="-250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E4A45FF9-94C4-434A-8BBA-DC7877DEBC06}"/>
              </a:ext>
            </a:extLst>
          </p:cNvPr>
          <p:cNvSpPr txBox="1"/>
          <p:nvPr/>
        </p:nvSpPr>
        <p:spPr>
          <a:xfrm>
            <a:off x="7972840" y="3718566"/>
            <a:ext cx="2574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000" dirty="0"/>
              <a:t>SS</a:t>
            </a:r>
            <a:r>
              <a:rPr lang="nb-NO" sz="4000" baseline="-25000" dirty="0"/>
              <a:t>R </a:t>
            </a:r>
            <a:r>
              <a:rPr lang="nb-NO" sz="4000" dirty="0"/>
              <a:t>/ </a:t>
            </a:r>
            <a:r>
              <a:rPr lang="nb-NO" sz="4000" dirty="0" err="1"/>
              <a:t>df</a:t>
            </a:r>
            <a:r>
              <a:rPr lang="nb-NO" sz="4000" baseline="-25000" dirty="0" err="1"/>
              <a:t>R</a:t>
            </a:r>
            <a:endParaRPr lang="nb-NO" sz="4000" baseline="-25000" dirty="0"/>
          </a:p>
        </p:txBody>
      </p: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B02A6471-93D8-CC4E-9FAA-336AF1C23505}"/>
              </a:ext>
            </a:extLst>
          </p:cNvPr>
          <p:cNvCxnSpPr/>
          <p:nvPr/>
        </p:nvCxnSpPr>
        <p:spPr>
          <a:xfrm>
            <a:off x="7587049" y="3363566"/>
            <a:ext cx="34228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40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Christian Magelssen</dc:creator>
  <cp:lastModifiedBy>Christian Magelssen</cp:lastModifiedBy>
  <cp:revision>2</cp:revision>
  <dcterms:created xsi:type="dcterms:W3CDTF">2021-04-05T10:13:54Z</dcterms:created>
  <dcterms:modified xsi:type="dcterms:W3CDTF">2021-04-05T17:23:12Z</dcterms:modified>
</cp:coreProperties>
</file>