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5b1901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5b1901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25b1901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25b1901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b1901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5b1901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9002d205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9002d20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9002d20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9002d20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Player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Science Capstone Project,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Christos Magganas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398" y="315950"/>
            <a:ext cx="941200" cy="1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The goal of this project is to create an accurate predictor for the metric RPM. Real-Plus-Minus is an unbiased comparative metric to evaluate player value.</a:t>
            </a:r>
            <a:endParaRPr>
              <a:solidFill>
                <a:srgbClr val="333333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Specifically, a player's estimated on-court impact on team performance, measured in net point differential per 100 offensive and defensive possessions.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75" y="2695113"/>
            <a:ext cx="1498969" cy="20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025" y="2695125"/>
            <a:ext cx="3225876" cy="18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32150" y="2695125"/>
            <a:ext cx="3111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2015, </a:t>
            </a:r>
            <a:r>
              <a:rPr lang="en" sz="1600"/>
              <a:t>Stephen Curry had a real-plus-minus of 9.34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(on average his team would score 9.34 more points when he was playing compared to when he was out)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 to be analyzed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from ESPN and Basketball-Reference from the years 2014 - 2018 was collected in the manor as seen below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7944"/>
            <a:ext cx="9143998" cy="299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7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Determining which features have the strongest relationships to the target variable and each other is critical when building a model. </a:t>
            </a:r>
            <a:r>
              <a:rPr lang="en"/>
              <a:t>Separating</a:t>
            </a:r>
            <a:r>
              <a:rPr lang="en"/>
              <a:t> the correlated features from each other is important to understand how each component will determine prediction.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0800"/>
            <a:ext cx="5076474" cy="1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400" y="521525"/>
            <a:ext cx="4312600" cy="44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Machine Learning Techniques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50613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model with regression: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Linear, Ridge, Lasso, Decision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Cross Validating and Testing: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model is best for unseen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Partial Component Analysis &amp; Reduction: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Model by using only essential components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12158" l="14816" r="9316" t="8733"/>
          <a:stretch/>
        </p:blipFill>
        <p:spPr>
          <a:xfrm>
            <a:off x="5437025" y="1327800"/>
            <a:ext cx="3592050" cy="28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6713175" y="1327800"/>
            <a:ext cx="981000" cy="64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to Success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044875"/>
            <a:ext cx="65412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Although, to the best of our ability, we created a model that can predict the RPM of an individual player fairly accurately with only their individual stats (points, assists,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900" y="445025"/>
            <a:ext cx="2291099" cy="22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63286" l="6542" r="0" t="0"/>
          <a:stretch/>
        </p:blipFill>
        <p:spPr>
          <a:xfrm>
            <a:off x="4165125" y="3075175"/>
            <a:ext cx="4825125" cy="1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700" y="2152475"/>
            <a:ext cx="3699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best players have intangible qualities that are undervalued by the individual stats used to predict RPM.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We see the best players have been underrated because they contribute more to team than their individual stats would suggest.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