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3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4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16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6751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9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0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3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9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8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7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8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9A0892A-DD88-4E66-BEFE-ACCC1B1E5E72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8B61DF5-4516-4C5B-8074-65285DB5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2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4079" r:id="rId15"/>
    <p:sldLayoutId id="2147484080" r:id="rId16"/>
    <p:sldLayoutId id="2147484081" r:id="rId17"/>
    <p:sldLayoutId id="214748408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Team 1: Calendar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Teddy </a:t>
            </a:r>
            <a:r>
              <a:rPr lang="en-US" dirty="0" err="1" smtClean="0"/>
              <a:t>Sosnowski</a:t>
            </a:r>
            <a:r>
              <a:rPr lang="en-US" dirty="0" smtClean="0"/>
              <a:t>, Chris Wilson, Alex Wimer, and Connor Mahaffey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98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67" y="819784"/>
            <a:ext cx="11538065" cy="5788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The calendar function shall allow the user to interact with the calendar: </a:t>
            </a:r>
          </a:p>
          <a:p>
            <a:r>
              <a:rPr lang="en-US" dirty="0" smtClean="0"/>
              <a:t>1.1 The system shall support the user to zoom in and out for day to week to month to yearly views </a:t>
            </a:r>
          </a:p>
          <a:p>
            <a:r>
              <a:rPr lang="en-US" dirty="0" smtClean="0"/>
              <a:t>1.2 The system shall support the use of scroll functions when needed </a:t>
            </a:r>
          </a:p>
          <a:p>
            <a:r>
              <a:rPr lang="en-US" dirty="0" smtClean="0"/>
              <a:t>1.3 The system shall allow the user to see a summary of multiple days events on the month/week/yearly view. </a:t>
            </a:r>
          </a:p>
          <a:p>
            <a:r>
              <a:rPr lang="en-US" dirty="0" smtClean="0"/>
              <a:t>1.4 The system shall allow the user to touch on a specific day and see detailed events to take place </a:t>
            </a:r>
          </a:p>
          <a:p>
            <a:r>
              <a:rPr lang="en-US" dirty="0" smtClean="0"/>
              <a:t>1.5 The system shall allow the user to switch from calendar view to agenda view </a:t>
            </a:r>
          </a:p>
          <a:p>
            <a:r>
              <a:rPr lang="en-US" dirty="0" smtClean="0"/>
              <a:t>1.6 The system shall assign special colors to holidays and weekends </a:t>
            </a:r>
          </a:p>
          <a:p>
            <a:r>
              <a:rPr lang="en-US" dirty="0" smtClean="0"/>
              <a:t>1.7 The system shall allow reset of all events from a settings popup.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71"/>
            <a:ext cx="10515600" cy="5825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093"/>
            <a:ext cx="11037916" cy="571084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2. The events function shall allow the user to create/edit/delete desired events: </a:t>
            </a:r>
          </a:p>
          <a:p>
            <a:r>
              <a:rPr lang="en-US" dirty="0" smtClean="0"/>
              <a:t>2.1 The system shall allow the user to call the create function for a new event </a:t>
            </a:r>
          </a:p>
          <a:p>
            <a:r>
              <a:rPr lang="en-US" dirty="0" smtClean="0"/>
              <a:t>2.2 The system shall allow the user to call the edit function on a desired event </a:t>
            </a:r>
          </a:p>
          <a:p>
            <a:r>
              <a:rPr lang="en-US" dirty="0" smtClean="0"/>
              <a:t>2.3 The system shall allow the user to call the delete function on existing event </a:t>
            </a:r>
          </a:p>
          <a:p>
            <a:r>
              <a:rPr lang="en-US" dirty="0" smtClean="0"/>
              <a:t>2.4 The events function shall incorporate created event into existing calendar events </a:t>
            </a:r>
          </a:p>
          <a:p>
            <a:r>
              <a:rPr lang="en-US" dirty="0" smtClean="0"/>
              <a:t>2.5 The events function shall check time/date conflict from created events and notify user by applying color code to conflicting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4"/>
            <a:ext cx="10515600" cy="60746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3. The create function shall allow the user to create an event:</a:t>
            </a:r>
          </a:p>
          <a:p>
            <a:r>
              <a:rPr lang="en-US" dirty="0" smtClean="0"/>
              <a:t> 3.1 User shall assign time category for the event (all day or time window). </a:t>
            </a:r>
          </a:p>
          <a:p>
            <a:r>
              <a:rPr lang="en-US" dirty="0" smtClean="0"/>
              <a:t>3.2 The edit function shall allow user to add information pertaining to the event including time, date, occurrence, and category. </a:t>
            </a:r>
          </a:p>
          <a:p>
            <a:r>
              <a:rPr lang="en-US" dirty="0" smtClean="0"/>
              <a:t>3.3 The create function shall assign color code based on category and time widow.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373"/>
            <a:ext cx="10515600" cy="5991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3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4. The edit function shall allow the user to edit an existing event: </a:t>
            </a:r>
          </a:p>
          <a:p>
            <a:r>
              <a:rPr lang="en-US" dirty="0" smtClean="0"/>
              <a:t>4.1 The edit function shall import all data of a user selected event </a:t>
            </a:r>
          </a:p>
          <a:p>
            <a:r>
              <a:rPr lang="en-US" dirty="0" smtClean="0"/>
              <a:t>4.2 The edit functions shall call the delete function before returning the edited event to the events function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5. The delete function shall allow the user to delete an existing event:</a:t>
            </a:r>
          </a:p>
          <a:p>
            <a:r>
              <a:rPr lang="en-US" dirty="0" smtClean="0"/>
              <a:t>5.1 The delete function shall post a popup to the user for conformation</a:t>
            </a:r>
          </a:p>
          <a:p>
            <a:r>
              <a:rPr lang="en-US" dirty="0" smtClean="0"/>
              <a:t> 5.2 The delete function shall ask (if periodical) to delete all related events or single occurrence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24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6. The View function shall allow the user the change the view:</a:t>
            </a:r>
          </a:p>
          <a:p>
            <a:r>
              <a:rPr lang="en-US" dirty="0" smtClean="0"/>
              <a:t>6.1 The view function shall allow the user to change from day to week by zooming out or touch for week to day </a:t>
            </a:r>
          </a:p>
          <a:p>
            <a:r>
              <a:rPr lang="en-US" dirty="0" smtClean="0"/>
              <a:t>6.2 The view function shall allow the user to change from week to month by zooming out or touch for month to week 6</a:t>
            </a:r>
          </a:p>
          <a:p>
            <a:r>
              <a:rPr lang="en-US" dirty="0" smtClean="0"/>
              <a:t>.3 The view function shall allow the user to change from month to year by zooming out or touch for year to month </a:t>
            </a:r>
          </a:p>
          <a:p>
            <a:r>
              <a:rPr lang="en-US" dirty="0" smtClean="0"/>
              <a:t>6.4 The view function shall allow switching to agenda view from a button on current view </a:t>
            </a:r>
          </a:p>
          <a:p>
            <a:r>
              <a:rPr lang="en-US" dirty="0" smtClean="0"/>
              <a:t>6.5 The view function shall allow switching from agenda view to last know view by a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8" t="2580" b="2105"/>
          <a:stretch/>
        </p:blipFill>
        <p:spPr>
          <a:xfrm>
            <a:off x="897775" y="108065"/>
            <a:ext cx="11294225" cy="66917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509" y="232756"/>
            <a:ext cx="325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Diagram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612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t3421/3354-Team-1/7047df4910d91088ff8d1a7e6fb6914350bae47e/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218" y="313113"/>
            <a:ext cx="673417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7323" y="313113"/>
            <a:ext cx="2851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Class Diagram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063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70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48</TotalTime>
  <Words>534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Team 1: Calendar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1:Calender</dc:title>
  <dc:creator>Wimer, Alexander Christoffel</dc:creator>
  <cp:lastModifiedBy>Wimer, Alexander Christoffel</cp:lastModifiedBy>
  <cp:revision>6</cp:revision>
  <dcterms:created xsi:type="dcterms:W3CDTF">2017-10-18T00:17:15Z</dcterms:created>
  <dcterms:modified xsi:type="dcterms:W3CDTF">2017-10-18T01:05:32Z</dcterms:modified>
</cp:coreProperties>
</file>