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February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February 25,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101" y="-531511"/>
            <a:ext cx="10509526" cy="73895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8463" y="4856087"/>
            <a:ext cx="9817854" cy="7580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Welcomes you.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8923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7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Chen</dc:creator>
  <cp:lastModifiedBy>Ben Chen</cp:lastModifiedBy>
  <cp:revision>4</cp:revision>
  <dcterms:created xsi:type="dcterms:W3CDTF">2014-02-25T17:50:05Z</dcterms:created>
  <dcterms:modified xsi:type="dcterms:W3CDTF">2014-02-25T17:57:36Z</dcterms:modified>
</cp:coreProperties>
</file>