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0" r:id="rId3"/>
    <p:sldId id="257" r:id="rId4"/>
    <p:sldId id="258" r:id="rId5"/>
    <p:sldId id="266" r:id="rId6"/>
    <p:sldId id="264" r:id="rId7"/>
    <p:sldId id="261" r:id="rId8"/>
    <p:sldId id="262" r:id="rId9"/>
    <p:sldId id="263" r:id="rId10"/>
    <p:sldId id="259" r:id="rId11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EB90B8-BCE7-D245-806B-83023F999D98}" type="datetimeFigureOut">
              <a:rPr lang="de-DE" smtClean="0"/>
              <a:t>27.08.13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CC6CC-DCC7-3247-A49D-B2E5CAAB2B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00853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CB7E7-3FAA-D348-8608-61DD8A4A0D9A}" type="datetimeFigureOut">
              <a:rPr lang="de-DE" smtClean="0"/>
              <a:t>27.08.13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436F3-D3BF-FB44-9D59-6B55353F6A8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3203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Sinnstiftung ist überbewertet!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436F3-D3BF-FB44-9D59-6B55353F6A8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1439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234DF-9D2D-D44E-B815-FC0026A6789B}" type="datetime1">
              <a:rPr lang="de-DE" smtClean="0"/>
              <a:t>27.08.13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Christian Mahnke &lt;cmahhnke@gmail.com&gt;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7A85-F362-1943-9F9F-0ABD3BBFC1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2459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4DE4-2FFD-5647-8676-D2ABDEE73C84}" type="datetime1">
              <a:rPr lang="de-DE" smtClean="0"/>
              <a:t>27.08.13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Christian Mahnke &lt;cmahhnke@gmail.com&gt;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7A85-F362-1943-9F9F-0ABD3BBFC1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7626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01B0C-E3F4-ED43-8124-8DE1948446A2}" type="datetime1">
              <a:rPr lang="de-DE" smtClean="0"/>
              <a:t>27.08.13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Christian Mahnke &lt;cmahhnke@gmail.com&gt;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7A85-F362-1943-9F9F-0ABD3BBFC1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6561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B460-D4FD-414A-BB46-73F1A91077E2}" type="datetime1">
              <a:rPr lang="de-DE" smtClean="0"/>
              <a:t>27.08.13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Christian Mahnke &lt;cmahhnke@gmail.com&gt;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7A85-F362-1943-9F9F-0ABD3BBFC1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573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433A2-92C8-7C4F-A2FC-A2567D00B556}" type="datetime1">
              <a:rPr lang="de-DE" smtClean="0"/>
              <a:t>27.08.13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Christian Mahnke &lt;cmahhnke@gmail.com&gt;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7A85-F362-1943-9F9F-0ABD3BBFC1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4212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D31B0-A66B-1847-A5B7-1E4B781EB8ED}" type="datetime1">
              <a:rPr lang="de-DE" smtClean="0"/>
              <a:t>27.08.13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Christian Mahnke &lt;cmahhnke@gmail.com&gt;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7A85-F362-1943-9F9F-0ABD3BBFC1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378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0CA64-FA2D-FD47-A9C4-50F0CE6DB616}" type="datetime1">
              <a:rPr lang="de-DE" smtClean="0"/>
              <a:t>27.08.13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Christian Mahnke &lt;cmahhnke@gmail.com&gt;</a:t>
            </a: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7A85-F362-1943-9F9F-0ABD3BBFC1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722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85713-9240-984A-A563-FE7AC4C8D7A4}" type="datetime1">
              <a:rPr lang="de-DE" smtClean="0"/>
              <a:t>27.08.13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Christian Mahnke &lt;cmahhnke@gmail.com&gt;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7A85-F362-1943-9F9F-0ABD3BBFC1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1095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2048-5629-5C47-AA0D-B612234B4AC1}" type="datetime1">
              <a:rPr lang="de-DE" smtClean="0"/>
              <a:t>27.08.13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Christian Mahnke &lt;cmahhnke@gmail.com&gt;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7A85-F362-1943-9F9F-0ABD3BBFC1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7954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72231-AE57-324B-8583-E25FA12E84F1}" type="datetime1">
              <a:rPr lang="de-DE" smtClean="0"/>
              <a:t>27.08.13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Christian Mahnke &lt;cmahhnke@gmail.com&gt;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7A85-F362-1943-9F9F-0ABD3BBFC1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7174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C1F85-749D-D34F-9D32-D0FD68623800}" type="datetime1">
              <a:rPr lang="de-DE" smtClean="0"/>
              <a:t>27.08.13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Christian Mahnke &lt;cmahhnke@gmail.com&gt;</a:t>
            </a: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C7A85-F362-1943-9F9F-0ABD3BBFC1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9088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B9335-F02E-4446-8FE1-5D15BE21431E}" type="datetime1">
              <a:rPr lang="de-DE" smtClean="0"/>
              <a:t>27.08.13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Christian Mahnke &lt;cmahhnke@gmail.com&gt;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C7A85-F362-1943-9F9F-0ABD3BBFC1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0068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4" Type="http://schemas.openxmlformats.org/officeDocument/2006/relationships/image" Target="../media/image2.emf"/><Relationship Id="rId5" Type="http://schemas.openxmlformats.org/officeDocument/2006/relationships/image" Target="../media/image3.emf"/><Relationship Id="rId6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2" Type="http://schemas.openxmlformats.org/officeDocument/2006/relationships/hyperlink" Target="http://creativecommons.org/licenses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 8" descr="cc.eps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393" y="5190822"/>
            <a:ext cx="914910" cy="914910"/>
          </a:xfrm>
          <a:prstGeom prst="rect">
            <a:avLst/>
          </a:prstGeom>
        </p:spPr>
      </p:pic>
      <p:pic>
        <p:nvPicPr>
          <p:cNvPr id="11" name="Bild 10" descr="You must attribute the work in the manner specified by the author or licensor.&#10;" title="Attributio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600" y="5194299"/>
            <a:ext cx="911433" cy="911433"/>
          </a:xfrm>
          <a:prstGeom prst="rect">
            <a:avLst/>
          </a:prstGeom>
        </p:spPr>
      </p:pic>
      <p:pic>
        <p:nvPicPr>
          <p:cNvPr id="12" name="Bild 11" descr="The licensor permits others to copy, distribute and transmit the work. In return, licensees may not use the work for commercial purposes — unless they get the licensor's permission." title="Noncommercial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278" y="5190822"/>
            <a:ext cx="914910" cy="914910"/>
          </a:xfrm>
          <a:prstGeom prst="rect">
            <a:avLst/>
          </a:prstGeom>
        </p:spPr>
      </p:pic>
      <p:pic>
        <p:nvPicPr>
          <p:cNvPr id="10" name="Bild 9" descr="The licensor permits others to distribute derivative works only under the same license or one compatible with the one that governs the licensor's work.&#10;" title="Share Alik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200" y="5190822"/>
            <a:ext cx="914910" cy="91491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Diapräsentation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Ein Experiment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Christian Mahnke &lt;cmahhnke@gmail.com&gt;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0573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Durchführung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Folienstücke ausschneiden</a:t>
            </a:r>
          </a:p>
          <a:p>
            <a:r>
              <a:rPr lang="de-DE" dirty="0" smtClean="0"/>
              <a:t>Je nach Rahmen (Papier, Glas, Plastik, </a:t>
            </a:r>
            <a:r>
              <a:rPr lang="de-DE" dirty="0" err="1" smtClean="0"/>
              <a:t>Metal</a:t>
            </a:r>
            <a:r>
              <a:rPr lang="de-DE" dirty="0" smtClean="0"/>
              <a:t>) am Dia fixieren</a:t>
            </a:r>
          </a:p>
          <a:p>
            <a:r>
              <a:rPr lang="de-DE" dirty="0" smtClean="0"/>
              <a:t>Magazin </a:t>
            </a:r>
            <a:r>
              <a:rPr lang="de-DE" dirty="0" err="1" smtClean="0"/>
              <a:t>befüllen</a:t>
            </a:r>
            <a:endParaRPr lang="de-DE" dirty="0" smtClean="0"/>
          </a:p>
          <a:p>
            <a:r>
              <a:rPr lang="de-DE" dirty="0" smtClean="0"/>
              <a:t>Los </a:t>
            </a:r>
            <a:r>
              <a:rPr lang="de-DE" dirty="0" smtClean="0"/>
              <a:t>geht</a:t>
            </a:r>
            <a:r>
              <a:rPr lang="fr-FR" dirty="0" smtClean="0"/>
              <a:t>’</a:t>
            </a:r>
            <a:r>
              <a:rPr lang="de-DE" dirty="0" smtClean="0"/>
              <a:t>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Christian Mahnke &lt;cmahhnke@gmail.com&gt;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308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Übersicht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Ziele</a:t>
            </a:r>
          </a:p>
          <a:p>
            <a:r>
              <a:rPr lang="de-DE" dirty="0" smtClean="0"/>
              <a:t>Technische Umsetzung</a:t>
            </a:r>
          </a:p>
          <a:p>
            <a:pPr lvl="1"/>
            <a:r>
              <a:rPr lang="de-DE" dirty="0" smtClean="0"/>
              <a:t>Katalogisierung der Dias</a:t>
            </a:r>
          </a:p>
          <a:p>
            <a:pPr lvl="1"/>
            <a:r>
              <a:rPr lang="de-DE" dirty="0" smtClean="0"/>
              <a:t>Vorbereiten der Dias</a:t>
            </a:r>
          </a:p>
          <a:p>
            <a:pPr lvl="1"/>
            <a:r>
              <a:rPr lang="de-DE" dirty="0" smtClean="0"/>
              <a:t>Mögliche Probleme</a:t>
            </a:r>
          </a:p>
          <a:p>
            <a:r>
              <a:rPr lang="de-DE" dirty="0" smtClean="0"/>
              <a:t>Durchführung</a:t>
            </a:r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Christian Mahnke &lt;cmahhnke@gmail.com&gt;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1176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Präsentation von aktuellen Themen vor alten illustrierenden Bildern</a:t>
            </a:r>
          </a:p>
          <a:p>
            <a:r>
              <a:rPr lang="de-DE" dirty="0" smtClean="0"/>
              <a:t>Analoge Darstellung (Kein </a:t>
            </a:r>
            <a:r>
              <a:rPr lang="de-DE" dirty="0" err="1" smtClean="0"/>
              <a:t>Beamer</a:t>
            </a:r>
            <a:r>
              <a:rPr lang="de-DE" dirty="0" smtClean="0"/>
              <a:t>, kein </a:t>
            </a:r>
            <a:r>
              <a:rPr lang="de-DE" dirty="0"/>
              <a:t>C</a:t>
            </a:r>
            <a:r>
              <a:rPr lang="de-DE" dirty="0" smtClean="0"/>
              <a:t>omputer)</a:t>
            </a:r>
          </a:p>
          <a:p>
            <a:r>
              <a:rPr lang="de-DE" dirty="0" smtClean="0"/>
              <a:t>Unterhaltung durch nostalgische, klischeehafte Bilder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Christian Mahnke &lt;cmahhnke@gmail.com&gt;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1653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Technische Umsetzung - Katalogisierung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Ca</a:t>
            </a:r>
            <a:r>
              <a:rPr lang="de-DE" dirty="0" smtClean="0"/>
              <a:t> 500 Dias zur Auswahl, wie findet man die schönsten? Katalogisieren!</a:t>
            </a:r>
          </a:p>
          <a:p>
            <a:r>
              <a:rPr lang="de-DE" dirty="0" smtClean="0"/>
              <a:t>Webcam auf dem Diaprojektor – Farbumfang zu gering, manuelle Belichtungszeit: Reicht für </a:t>
            </a:r>
            <a:r>
              <a:rPr lang="de-DE" dirty="0" err="1" smtClean="0"/>
              <a:t>Thumbnails</a:t>
            </a:r>
            <a:r>
              <a:rPr lang="de-DE" dirty="0" smtClean="0"/>
              <a:t>.</a:t>
            </a:r>
          </a:p>
          <a:p>
            <a:r>
              <a:rPr lang="de-DE" dirty="0" smtClean="0"/>
              <a:t>Schlagworte für die Durchsuchbarkeit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Christian Mahnke &lt;cmahhnke@gmail.com&gt;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370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Projektor.ep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580" r="-27580"/>
          <a:stretch>
            <a:fillRect/>
          </a:stretch>
        </p:blipFill>
        <p:spPr>
          <a:xfrm>
            <a:off x="0" y="924984"/>
            <a:ext cx="9144000" cy="5201179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Christian Mahnke &lt;cmahhnke@gmail.com&gt;</a:t>
            </a:r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Technische Umsetzung  - Aufnahme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3027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Technische Umsetzung – Klassifikation (Auswahl)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Christian Mahnke &lt;cmahhnke@gmail.com&gt;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57200" y="1600200"/>
            <a:ext cx="2667000" cy="4525963"/>
          </a:xfrm>
        </p:spPr>
        <p:txBody>
          <a:bodyPr>
            <a:normAutofit fontScale="92500"/>
          </a:bodyPr>
          <a:lstStyle/>
          <a:p>
            <a:r>
              <a:rPr lang="de-DE" dirty="0" smtClean="0"/>
              <a:t>Gebäude</a:t>
            </a:r>
          </a:p>
          <a:p>
            <a:pPr lvl="1"/>
            <a:r>
              <a:rPr lang="de-DE" dirty="0" smtClean="0"/>
              <a:t>Kirchen</a:t>
            </a:r>
            <a:endParaRPr lang="de-DE" dirty="0"/>
          </a:p>
          <a:p>
            <a:pPr lvl="1"/>
            <a:r>
              <a:rPr lang="de-DE" dirty="0" smtClean="0"/>
              <a:t>Häuser</a:t>
            </a:r>
            <a:endParaRPr lang="de-DE" dirty="0"/>
          </a:p>
          <a:p>
            <a:pPr lvl="2"/>
            <a:r>
              <a:rPr lang="de-DE" sz="2200" dirty="0" smtClean="0"/>
              <a:t>Windmühlen</a:t>
            </a:r>
            <a:endParaRPr lang="de-DE" sz="2200" dirty="0"/>
          </a:p>
          <a:p>
            <a:pPr lvl="2"/>
            <a:r>
              <a:rPr lang="de-DE" dirty="0" smtClean="0"/>
              <a:t>Schlösser </a:t>
            </a:r>
            <a:r>
              <a:rPr lang="de-DE" dirty="0"/>
              <a:t>/Burgen</a:t>
            </a:r>
          </a:p>
          <a:p>
            <a:pPr lvl="2"/>
            <a:r>
              <a:rPr lang="de-DE" dirty="0" smtClean="0"/>
              <a:t> </a:t>
            </a:r>
            <a:r>
              <a:rPr lang="de-DE" dirty="0"/>
              <a:t>Ruinen</a:t>
            </a:r>
          </a:p>
          <a:p>
            <a:pPr lvl="1"/>
            <a:r>
              <a:rPr lang="de-DE" dirty="0" smtClean="0"/>
              <a:t>Gärten</a:t>
            </a:r>
            <a:endParaRPr lang="de-DE" dirty="0"/>
          </a:p>
          <a:p>
            <a:pPr lvl="1"/>
            <a:r>
              <a:rPr lang="de-DE" dirty="0" smtClean="0"/>
              <a:t>Detail</a:t>
            </a:r>
            <a:endParaRPr lang="de-DE" dirty="0"/>
          </a:p>
          <a:p>
            <a:pPr lvl="1"/>
            <a:r>
              <a:rPr lang="de-DE" sz="2400" dirty="0" smtClean="0"/>
              <a:t>Stadtansichten</a:t>
            </a:r>
            <a:endParaRPr lang="de-DE" sz="2400" dirty="0"/>
          </a:p>
        </p:txBody>
      </p:sp>
      <p:sp>
        <p:nvSpPr>
          <p:cNvPr id="9" name="Inhaltsplatzhalter 5"/>
          <p:cNvSpPr txBox="1">
            <a:spLocks/>
          </p:cNvSpPr>
          <p:nvPr/>
        </p:nvSpPr>
        <p:spPr>
          <a:xfrm>
            <a:off x="3009461" y="1571323"/>
            <a:ext cx="242965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Landschaft</a:t>
            </a:r>
          </a:p>
          <a:p>
            <a:pPr lvl="1"/>
            <a:r>
              <a:rPr lang="de-DE" sz="2500" dirty="0"/>
              <a:t>Panoramen</a:t>
            </a:r>
          </a:p>
          <a:p>
            <a:pPr lvl="2"/>
            <a:r>
              <a:rPr lang="de-DE" dirty="0" smtClean="0"/>
              <a:t>Dörfer</a:t>
            </a:r>
            <a:endParaRPr lang="de-DE" dirty="0"/>
          </a:p>
          <a:p>
            <a:pPr lvl="2"/>
            <a:r>
              <a:rPr lang="de-DE" dirty="0" smtClean="0"/>
              <a:t>Berge</a:t>
            </a:r>
            <a:endParaRPr lang="de-DE" dirty="0"/>
          </a:p>
          <a:p>
            <a:pPr lvl="1"/>
            <a:r>
              <a:rPr lang="nl-NL" dirty="0" err="1" smtClean="0"/>
              <a:t>Seen</a:t>
            </a:r>
            <a:endParaRPr lang="de-DE" dirty="0"/>
          </a:p>
        </p:txBody>
      </p:sp>
      <p:sp>
        <p:nvSpPr>
          <p:cNvPr id="10" name="Inhaltsplatzhalter 5"/>
          <p:cNvSpPr txBox="1">
            <a:spLocks/>
          </p:cNvSpPr>
          <p:nvPr/>
        </p:nvSpPr>
        <p:spPr>
          <a:xfrm>
            <a:off x="5593157" y="1569329"/>
            <a:ext cx="2667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Menschen</a:t>
            </a:r>
            <a:endParaRPr lang="de-DE" dirty="0"/>
          </a:p>
          <a:p>
            <a:pPr lvl="1"/>
            <a:r>
              <a:rPr lang="de-DE" dirty="0" smtClean="0"/>
              <a:t>Einzeln</a:t>
            </a:r>
            <a:endParaRPr lang="de-DE" dirty="0"/>
          </a:p>
          <a:p>
            <a:pPr lvl="1"/>
            <a:r>
              <a:rPr lang="de-DE" dirty="0" smtClean="0"/>
              <a:t>Gruppen</a:t>
            </a:r>
            <a:endParaRPr lang="de-DE" dirty="0"/>
          </a:p>
          <a:p>
            <a:pPr lvl="2"/>
            <a:r>
              <a:rPr lang="de-DE" dirty="0" smtClean="0"/>
              <a:t>Natur </a:t>
            </a:r>
            <a:endParaRPr lang="de-DE" dirty="0"/>
          </a:p>
          <a:p>
            <a:pPr lvl="3"/>
            <a:r>
              <a:rPr lang="de-DE" dirty="0" smtClean="0"/>
              <a:t>Berge</a:t>
            </a:r>
          </a:p>
          <a:p>
            <a:pPr lvl="3"/>
            <a:r>
              <a:rPr lang="de-DE" dirty="0" smtClean="0"/>
              <a:t>Wald</a:t>
            </a:r>
          </a:p>
          <a:p>
            <a:pPr lvl="2"/>
            <a:r>
              <a:rPr lang="de-DE" dirty="0" smtClean="0"/>
              <a:t>Dorf / Stadt</a:t>
            </a:r>
            <a:endParaRPr lang="de-DE" dirty="0"/>
          </a:p>
          <a:p>
            <a:pPr lvl="1"/>
            <a:r>
              <a:rPr lang="de-DE" sz="2300" dirty="0" smtClean="0"/>
              <a:t>Feierlichkeiten</a:t>
            </a:r>
            <a:endParaRPr lang="de-DE" sz="2300" dirty="0"/>
          </a:p>
          <a:p>
            <a:pPr lvl="2"/>
            <a:r>
              <a:rPr lang="de-DE" dirty="0" smtClean="0"/>
              <a:t>Beerdigung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723229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Technische Umsetzung - Vorbereitung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Wie gelangen die Inhalte auf die Folie?</a:t>
            </a:r>
          </a:p>
          <a:p>
            <a:r>
              <a:rPr lang="de-DE" dirty="0" smtClean="0"/>
              <a:t>Erstellung in PowerPoint (nur Schwarz-Weiß)</a:t>
            </a:r>
          </a:p>
          <a:p>
            <a:r>
              <a:rPr lang="de-DE" dirty="0" smtClean="0"/>
              <a:t>Export der Seiten in PDF, Einbettung in ein </a:t>
            </a:r>
            <a:r>
              <a:rPr lang="de-DE" dirty="0" err="1" smtClean="0"/>
              <a:t>InDesign</a:t>
            </a:r>
            <a:r>
              <a:rPr lang="de-DE" dirty="0" smtClean="0"/>
              <a:t> Template</a:t>
            </a:r>
          </a:p>
          <a:p>
            <a:r>
              <a:rPr lang="de-DE" dirty="0" smtClean="0"/>
              <a:t>Druck auf DIN A4 (automatisches Einpassen deaktivieren)</a:t>
            </a:r>
          </a:p>
          <a:p>
            <a:r>
              <a:rPr lang="de-DE" dirty="0" smtClean="0"/>
              <a:t>Kopieren auf Folie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Christian Mahnke &lt;cmahhnke@gmail.com&gt;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9990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Technische Umsetzung - Raster</a:t>
            </a:r>
            <a:endParaRPr lang="de-DE" dirty="0"/>
          </a:p>
        </p:txBody>
      </p:sp>
      <p:pic>
        <p:nvPicPr>
          <p:cNvPr id="4" name="Inhaltsplatzhalter 3" descr="Dia Vorlage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8657" r="-78657"/>
          <a:stretch>
            <a:fillRect/>
          </a:stretch>
        </p:blipFill>
        <p:spPr/>
      </p:pic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Christian Mahnke &lt;cmahhnke@gmail.com&gt;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8398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Technische Umsetzung - Probleme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Mögliche Probleme</a:t>
            </a:r>
          </a:p>
          <a:p>
            <a:r>
              <a:rPr lang="de-DE" dirty="0" smtClean="0"/>
              <a:t>Die Lampe ist zu heiß für die Folie </a:t>
            </a:r>
            <a:r>
              <a:rPr lang="de-DE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de-DE" dirty="0" smtClean="0"/>
              <a:t> Folie auf der abgewandten Seite des Dias anbringen.</a:t>
            </a:r>
            <a:endParaRPr lang="de-DE" dirty="0" smtClean="0">
              <a:latin typeface="Wingdings"/>
              <a:ea typeface="Wingdings"/>
              <a:cs typeface="Wingdings"/>
              <a:sym typeface="Wingdings"/>
            </a:endParaRPr>
          </a:p>
          <a:p>
            <a:r>
              <a:rPr lang="de-DE" dirty="0" smtClean="0"/>
              <a:t>Die Folie hat je nach Rahmen einen Abstand zum Dia, das Bild kann Unscharf werden </a:t>
            </a:r>
            <a:r>
              <a:rPr lang="de-DE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de-DE" dirty="0" smtClean="0"/>
              <a:t> Ein unscharfes Bild erhöht den Kontrast, bessere Lesbarkeit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Christian Mahnke &lt;cmahhnke@gmail.com&gt;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5347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312</Words>
  <Application>Microsoft Macintosh PowerPoint</Application>
  <PresentationFormat>Bildschirmpräsentation (4:3)</PresentationFormat>
  <Paragraphs>70</Paragraphs>
  <Slides>10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Office-Design</vt:lpstr>
      <vt:lpstr>Diapräsentation</vt:lpstr>
      <vt:lpstr>Übersicht</vt:lpstr>
      <vt:lpstr>Ziele</vt:lpstr>
      <vt:lpstr>Technische Umsetzung - Katalogisierung</vt:lpstr>
      <vt:lpstr>Technische Umsetzung  - Aufnahme</vt:lpstr>
      <vt:lpstr>Technische Umsetzung – Klassifikation (Auswahl)</vt:lpstr>
      <vt:lpstr>Technische Umsetzung - Vorbereitung</vt:lpstr>
      <vt:lpstr>Technische Umsetzung - Raster</vt:lpstr>
      <vt:lpstr>Technische Umsetzung - Probleme</vt:lpstr>
      <vt:lpstr>Durchführung</vt:lpstr>
    </vt:vector>
  </TitlesOfParts>
  <Company>SUB Göttingen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Diapräsentation</dc:title>
  <dc:creator>Christian Mahnke</dc:creator>
  <cp:lastModifiedBy>Christian Mahnke</cp:lastModifiedBy>
  <cp:revision>18</cp:revision>
  <dcterms:created xsi:type="dcterms:W3CDTF">2013-08-27T09:24:52Z</dcterms:created>
  <dcterms:modified xsi:type="dcterms:W3CDTF">2013-08-27T15:42:24Z</dcterms:modified>
</cp:coreProperties>
</file>