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94719dd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94719dd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394719dd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394719dd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394719dd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394719dd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394719dd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394719dd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98075" y="2807100"/>
            <a:ext cx="64773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Jimmy Alejandro Castro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John Stiven Garcia Vargas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Camilo Andres Maldonado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Pablo Veintemilla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METODO DE MULLER</a:t>
            </a:r>
            <a:endParaRPr sz="3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Clase de Análisis Numérico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350" y="2704400"/>
            <a:ext cx="5059900" cy="2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00" y="152400"/>
            <a:ext cx="366195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3892075" y="1136600"/>
            <a:ext cx="5059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Teoría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54410" l="0" r="50453" t="0"/>
          <a:stretch/>
        </p:blipFill>
        <p:spPr>
          <a:xfrm>
            <a:off x="175400" y="1441650"/>
            <a:ext cx="3205075" cy="2414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326575" y="545375"/>
            <a:ext cx="28671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f(x) = Cos^2(2x) - x^2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00" y="3856173"/>
            <a:ext cx="3205073" cy="67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950" y="85350"/>
            <a:ext cx="3303525" cy="26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600" y="3114275"/>
            <a:ext cx="5131875" cy="4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674600" y="2742900"/>
            <a:ext cx="1487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Método</a:t>
            </a: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Müller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674600" y="3713450"/>
            <a:ext cx="2615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Delta cuadrado de Aitken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4600" y="4042850"/>
            <a:ext cx="5131875" cy="59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175400" y="3856175"/>
            <a:ext cx="3205200" cy="671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1326575" y="545375"/>
            <a:ext cx="28671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f(x) = xSin(x) -1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500" y="86100"/>
            <a:ext cx="3304799" cy="265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 b="0" l="0" r="51309" t="0"/>
          <a:stretch/>
        </p:blipFill>
        <p:spPr>
          <a:xfrm>
            <a:off x="176400" y="1440000"/>
            <a:ext cx="3204001" cy="36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3674600" y="2742900"/>
            <a:ext cx="1487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Método de Müller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3674600" y="3713450"/>
            <a:ext cx="2615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Delta cuadrado de Aitken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600" y="3152412"/>
            <a:ext cx="5133600" cy="4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600" y="4114300"/>
            <a:ext cx="5133600" cy="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/>
        </p:nvSpPr>
        <p:spPr>
          <a:xfrm>
            <a:off x="1326575" y="545375"/>
            <a:ext cx="3674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lphaLcPeriod"/>
            </a:pPr>
            <a:r>
              <a:rPr lang="e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f(x)=x^3-2x^2+4x/3-8/27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3">
            <a:alphaModFix/>
          </a:blip>
          <a:srcRect b="0" l="0" r="47970" t="0"/>
          <a:stretch/>
        </p:blipFill>
        <p:spPr>
          <a:xfrm>
            <a:off x="152400" y="1339775"/>
            <a:ext cx="2808749" cy="36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600" y="86400"/>
            <a:ext cx="3304799" cy="265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3666050" y="2837050"/>
            <a:ext cx="5133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Método de Müller (muchas iteraciones pero </a:t>
            </a: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solución</a:t>
            </a: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precisa)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666050" y="3807600"/>
            <a:ext cx="5133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Delta cuadrado de Aitken (pocas iteraciones pero mayor error)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6046" y="3263700"/>
            <a:ext cx="5133600" cy="4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6050" y="4326775"/>
            <a:ext cx="5133600" cy="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