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5"/>
    <a:srgbClr val="FFCFBB"/>
    <a:srgbClr val="E6E6E6"/>
    <a:srgbClr val="FFFBF9"/>
    <a:srgbClr val="FFF3EE"/>
    <a:srgbClr val="6496A7"/>
    <a:srgbClr val="5A8799"/>
    <a:srgbClr val="E50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3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8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20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51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6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7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5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5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0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0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27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85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9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97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8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846F74C-F23B-4C90-B635-A6FCA7EF5EA7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A2537AD-0743-45BF-97E9-CCCD1228A8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6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建築物, 板, 木製的, 地板 的圖片&#10;&#10;自動產生的描述">
            <a:extLst>
              <a:ext uri="{FF2B5EF4-FFF2-40B4-BE49-F238E27FC236}">
                <a16:creationId xmlns:a16="http://schemas.microsoft.com/office/drawing/2014/main" id="{6A4846C0-3DF8-4A80-9842-DDC155F7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5"/>
            <a:ext cx="12192001" cy="6861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C102D92-8A23-488B-9786-787E9FEA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075" y="678093"/>
            <a:ext cx="9852917" cy="5116531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  <a:t>Board Game Web Design</a:t>
            </a:r>
            <a:b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  <a:t>107590053</a:t>
            </a:r>
            <a:b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zh-TW" alt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資工二</a:t>
            </a:r>
            <a:br>
              <a:rPr lang="en-US" altLang="zh-TW" sz="7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zh-TW" alt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蔡仲文</a:t>
            </a:r>
          </a:p>
        </p:txBody>
      </p:sp>
    </p:spTree>
    <p:extLst>
      <p:ext uri="{BB962C8B-B14F-4D97-AF65-F5344CB8AC3E}">
        <p14:creationId xmlns:p14="http://schemas.microsoft.com/office/powerpoint/2010/main" val="94552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一張含有 螢幕擷取畫面 的圖片&#10;&#10;自動產生的描述">
            <a:extLst>
              <a:ext uri="{FF2B5EF4-FFF2-40B4-BE49-F238E27FC236}">
                <a16:creationId xmlns:a16="http://schemas.microsoft.com/office/drawing/2014/main" id="{91E02B0B-88C4-459A-A8C6-B5492724F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6256" cy="6853555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E63FC75-EE91-482C-8FFA-919FC58BB3B3}"/>
              </a:ext>
            </a:extLst>
          </p:cNvPr>
          <p:cNvSpPr/>
          <p:nvPr/>
        </p:nvSpPr>
        <p:spPr>
          <a:xfrm>
            <a:off x="0" y="308225"/>
            <a:ext cx="5106256" cy="49315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A7490A9-A3E7-441D-BFE1-4813D7B70367}"/>
              </a:ext>
            </a:extLst>
          </p:cNvPr>
          <p:cNvSpPr/>
          <p:nvPr/>
        </p:nvSpPr>
        <p:spPr>
          <a:xfrm>
            <a:off x="0" y="308225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1EFD5C6-E848-4F97-AD02-A7A1E9816BF2}"/>
              </a:ext>
            </a:extLst>
          </p:cNvPr>
          <p:cNvSpPr/>
          <p:nvPr/>
        </p:nvSpPr>
        <p:spPr>
          <a:xfrm>
            <a:off x="0" y="6282647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4588BB4-1F34-419C-A8D4-D94D5F7F3F83}"/>
              </a:ext>
            </a:extLst>
          </p:cNvPr>
          <p:cNvSpPr/>
          <p:nvPr/>
        </p:nvSpPr>
        <p:spPr>
          <a:xfrm>
            <a:off x="8784404" y="1363041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647CAC-CE5E-47D7-9F29-C014ECA4F35E}"/>
              </a:ext>
            </a:extLst>
          </p:cNvPr>
          <p:cNvSpPr txBox="1"/>
          <p:nvPr/>
        </p:nvSpPr>
        <p:spPr>
          <a:xfrm>
            <a:off x="0" y="2571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A818A78-F041-48C9-B58C-D8DCF9B77BEF}"/>
              </a:ext>
            </a:extLst>
          </p:cNvPr>
          <p:cNvSpPr/>
          <p:nvPr/>
        </p:nvSpPr>
        <p:spPr>
          <a:xfrm>
            <a:off x="8784404" y="2058602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B57A21F5-8EB2-4B79-AA71-281EDDFE70DA}"/>
              </a:ext>
            </a:extLst>
          </p:cNvPr>
          <p:cNvSpPr/>
          <p:nvPr/>
        </p:nvSpPr>
        <p:spPr>
          <a:xfrm>
            <a:off x="8784404" y="2782415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86D37E0-DF61-49BF-AC60-CC8A6023C38A}"/>
              </a:ext>
            </a:extLst>
          </p:cNvPr>
          <p:cNvSpPr/>
          <p:nvPr/>
        </p:nvSpPr>
        <p:spPr>
          <a:xfrm>
            <a:off x="8784404" y="3458804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136E39F-1D5F-4112-ABF8-EEFBEAB7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84404" y="1363041"/>
            <a:ext cx="2825393" cy="3801437"/>
          </a:xfrm>
        </p:spPr>
        <p:txBody>
          <a:bodyPr/>
          <a:lstStyle/>
          <a:p>
            <a:pPr marL="342900" indent="-342900">
              <a:buAutoNum type="arabicPlain"/>
            </a:pPr>
            <a:r>
              <a:rPr lang="en-US" altLang="zh-TW" dirty="0">
                <a:solidFill>
                  <a:schemeClr val="tx1"/>
                </a:solidFill>
              </a:rPr>
              <a:t>LOGO</a:t>
            </a:r>
          </a:p>
          <a:p>
            <a:pPr marL="342900" indent="-342900">
              <a:buAutoNum type="arabicPlain"/>
            </a:pP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r>
              <a:rPr lang="zh-TW" altLang="en-US" dirty="0">
                <a:solidFill>
                  <a:schemeClr val="tx1"/>
                </a:solidFill>
              </a:rPr>
              <a:t>桌遊圖示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r>
              <a:rPr lang="zh-TW" altLang="en-US" dirty="0">
                <a:solidFill>
                  <a:schemeClr val="tx1"/>
                </a:solidFill>
              </a:rPr>
              <a:t>信息通知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lain"/>
            </a:pPr>
            <a:r>
              <a:rPr lang="zh-TW" altLang="en-US" dirty="0">
                <a:solidFill>
                  <a:schemeClr val="tx1"/>
                </a:solidFill>
              </a:rPr>
              <a:t>社群網站連結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86BC1CB-FDD1-440A-A3A7-DAE69B085B37}"/>
              </a:ext>
            </a:extLst>
          </p:cNvPr>
          <p:cNvSpPr/>
          <p:nvPr/>
        </p:nvSpPr>
        <p:spPr>
          <a:xfrm>
            <a:off x="102741" y="3576611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CC727B-84CD-45E0-BC7A-7298C1AC83F9}"/>
              </a:ext>
            </a:extLst>
          </p:cNvPr>
          <p:cNvSpPr/>
          <p:nvPr/>
        </p:nvSpPr>
        <p:spPr>
          <a:xfrm>
            <a:off x="3070261" y="2055433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19CEBC-52A7-4803-AF94-E3743A875278}"/>
              </a:ext>
            </a:extLst>
          </p:cNvPr>
          <p:cNvSpPr txBox="1"/>
          <p:nvPr/>
        </p:nvSpPr>
        <p:spPr>
          <a:xfrm>
            <a:off x="3052181" y="19968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2C2FD5-B6F1-42C2-9CFE-6A2CB91F73C6}"/>
              </a:ext>
            </a:extLst>
          </p:cNvPr>
          <p:cNvSpPr txBox="1"/>
          <p:nvPr/>
        </p:nvSpPr>
        <p:spPr>
          <a:xfrm>
            <a:off x="102741" y="34775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4FEE7A-3E54-4250-B4DC-7B2370CB8CD1}"/>
              </a:ext>
            </a:extLst>
          </p:cNvPr>
          <p:cNvSpPr txBox="1"/>
          <p:nvPr/>
        </p:nvSpPr>
        <p:spPr>
          <a:xfrm>
            <a:off x="0" y="61810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E71323B-9854-4E34-B047-DDEB86C3F7D3}"/>
              </a:ext>
            </a:extLst>
          </p:cNvPr>
          <p:cNvSpPr/>
          <p:nvPr/>
        </p:nvSpPr>
        <p:spPr>
          <a:xfrm>
            <a:off x="3645613" y="6282647"/>
            <a:ext cx="267128" cy="2671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E6B629D-CB4D-475D-8387-B30050431D64}"/>
              </a:ext>
            </a:extLst>
          </p:cNvPr>
          <p:cNvSpPr txBox="1"/>
          <p:nvPr/>
        </p:nvSpPr>
        <p:spPr>
          <a:xfrm>
            <a:off x="3627533" y="61804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295BA534-2523-44C8-A18F-766839DDEE4D}"/>
              </a:ext>
            </a:extLst>
          </p:cNvPr>
          <p:cNvSpPr/>
          <p:nvPr/>
        </p:nvSpPr>
        <p:spPr>
          <a:xfrm>
            <a:off x="5173239" y="403260"/>
            <a:ext cx="626724" cy="34418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CFFC275F-A901-42B3-BB7E-2EED565946B3}"/>
              </a:ext>
            </a:extLst>
          </p:cNvPr>
          <p:cNvSpPr/>
          <p:nvPr/>
        </p:nvSpPr>
        <p:spPr>
          <a:xfrm>
            <a:off x="5165433" y="2150468"/>
            <a:ext cx="626724" cy="34418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056BB7DA-F076-4261-BBB0-8796B03898BF}"/>
              </a:ext>
            </a:extLst>
          </p:cNvPr>
          <p:cNvSpPr/>
          <p:nvPr/>
        </p:nvSpPr>
        <p:spPr>
          <a:xfrm>
            <a:off x="5173239" y="4616521"/>
            <a:ext cx="626724" cy="34418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04647EF2-925F-475E-8D02-B594F9575725}"/>
              </a:ext>
            </a:extLst>
          </p:cNvPr>
          <p:cNvSpPr/>
          <p:nvPr/>
        </p:nvSpPr>
        <p:spPr>
          <a:xfrm>
            <a:off x="5173239" y="6310901"/>
            <a:ext cx="626724" cy="34418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D70ECC-FC02-4A33-A3FC-3220ADEDEE02}"/>
              </a:ext>
            </a:extLst>
          </p:cNvPr>
          <p:cNvSpPr/>
          <p:nvPr/>
        </p:nvSpPr>
        <p:spPr>
          <a:xfrm>
            <a:off x="-41097" y="883578"/>
            <a:ext cx="5106256" cy="259082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445850-77FB-4974-B457-1B8B8E7C439D}"/>
              </a:ext>
            </a:extLst>
          </p:cNvPr>
          <p:cNvSpPr/>
          <p:nvPr/>
        </p:nvSpPr>
        <p:spPr>
          <a:xfrm>
            <a:off x="0" y="3556601"/>
            <a:ext cx="5106256" cy="2590829"/>
          </a:xfrm>
          <a:prstGeom prst="rect">
            <a:avLst/>
          </a:prstGeom>
          <a:noFill/>
          <a:ln w="76200">
            <a:solidFill>
              <a:srgbClr val="E50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696B64-CD3A-4D83-ACFC-18F0E662FA41}"/>
              </a:ext>
            </a:extLst>
          </p:cNvPr>
          <p:cNvSpPr/>
          <p:nvPr/>
        </p:nvSpPr>
        <p:spPr>
          <a:xfrm>
            <a:off x="-66983" y="6201281"/>
            <a:ext cx="5106256" cy="49315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EAC8FD-7945-43CA-A450-24616D3887C7}"/>
              </a:ext>
            </a:extLst>
          </p:cNvPr>
          <p:cNvSpPr txBox="1"/>
          <p:nvPr/>
        </p:nvSpPr>
        <p:spPr>
          <a:xfrm>
            <a:off x="5866946" y="362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主導覽列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D22D852-E752-4DAE-A89D-A98E8237E3DA}"/>
              </a:ext>
            </a:extLst>
          </p:cNvPr>
          <p:cNvSpPr txBox="1"/>
          <p:nvPr/>
        </p:nvSpPr>
        <p:spPr>
          <a:xfrm>
            <a:off x="5892203" y="2102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推薦遊戲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7976C0B-F461-4811-9F5F-240873111575}"/>
              </a:ext>
            </a:extLst>
          </p:cNvPr>
          <p:cNvSpPr txBox="1"/>
          <p:nvPr/>
        </p:nvSpPr>
        <p:spPr>
          <a:xfrm>
            <a:off x="5896558" y="45913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系統訊息通知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D75ABCD-4A10-41FD-B832-AEC88B385CEF}"/>
              </a:ext>
            </a:extLst>
          </p:cNvPr>
          <p:cNvSpPr txBox="1"/>
          <p:nvPr/>
        </p:nvSpPr>
        <p:spPr>
          <a:xfrm>
            <a:off x="5866946" y="6263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功能導覽</a:t>
            </a:r>
          </a:p>
        </p:txBody>
      </p:sp>
    </p:spTree>
    <p:extLst>
      <p:ext uri="{BB962C8B-B14F-4D97-AF65-F5344CB8AC3E}">
        <p14:creationId xmlns:p14="http://schemas.microsoft.com/office/powerpoint/2010/main" val="34089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F7559A11-0F4D-4D27-8036-BACEC6110B75}"/>
              </a:ext>
            </a:extLst>
          </p:cNvPr>
          <p:cNvSpPr/>
          <p:nvPr/>
        </p:nvSpPr>
        <p:spPr>
          <a:xfrm>
            <a:off x="6287785" y="3451260"/>
            <a:ext cx="297950" cy="308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B27C3CC-33B8-4DE5-90CE-713D5A6733F7}"/>
              </a:ext>
            </a:extLst>
          </p:cNvPr>
          <p:cNvSpPr/>
          <p:nvPr/>
        </p:nvSpPr>
        <p:spPr>
          <a:xfrm>
            <a:off x="6287785" y="678094"/>
            <a:ext cx="297950" cy="308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 descr="一張含有 螢幕擷取畫面, 相片, 坐, 側邊 的圖片&#10;&#10;自動產生的描述">
            <a:extLst>
              <a:ext uri="{FF2B5EF4-FFF2-40B4-BE49-F238E27FC236}">
                <a16:creationId xmlns:a16="http://schemas.microsoft.com/office/drawing/2014/main" id="{396E49CB-6EF6-45DD-871D-1F28675C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6831" cy="6853276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5EC315-6263-43EE-B0D4-FA9E52F3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7785" y="678094"/>
            <a:ext cx="1387011" cy="5702158"/>
          </a:xfrm>
        </p:spPr>
        <p:txBody>
          <a:bodyPr/>
          <a:lstStyle/>
          <a:p>
            <a:pPr marL="342900" indent="-342900">
              <a:buAutoNum type="arabicPlain"/>
            </a:pPr>
            <a:r>
              <a:rPr lang="zh-TW" altLang="en-US" dirty="0"/>
              <a:t>色彩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pPr marL="342900" indent="-342900">
              <a:buAutoNum type="arabicPlain"/>
            </a:pPr>
            <a:endParaRPr lang="en-US" altLang="zh-TW" dirty="0"/>
          </a:p>
          <a:p>
            <a:r>
              <a:rPr lang="en-US" altLang="zh-TW" dirty="0"/>
              <a:t>2     </a:t>
            </a:r>
            <a:r>
              <a:rPr lang="zh-TW" altLang="en-US" dirty="0"/>
              <a:t>視覺回饋</a:t>
            </a:r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ACB6CDE2-B2E3-4204-90E2-A8AD6E0F74B9}"/>
              </a:ext>
            </a:extLst>
          </p:cNvPr>
          <p:cNvSpPr txBox="1">
            <a:spLocks/>
          </p:cNvSpPr>
          <p:nvPr/>
        </p:nvSpPr>
        <p:spPr>
          <a:xfrm>
            <a:off x="8028647" y="1346978"/>
            <a:ext cx="3016073" cy="90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2"/>
                </a:solidFill>
              </a:rPr>
              <a:t>原木元素、淺色系色調的背景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zh-TW" altLang="en-US" dirty="0">
                <a:solidFill>
                  <a:schemeClr val="tx2"/>
                </a:solidFill>
              </a:rPr>
              <a:t>營造出簡潔自然的感覺</a:t>
            </a:r>
          </a:p>
        </p:txBody>
      </p:sp>
      <p:pic>
        <p:nvPicPr>
          <p:cNvPr id="13" name="圖片 12" descr="一張含有 建築物, 板, 木製的, 地板 的圖片&#10;&#10;自動產生的描述">
            <a:extLst>
              <a:ext uri="{FF2B5EF4-FFF2-40B4-BE49-F238E27FC236}">
                <a16:creationId xmlns:a16="http://schemas.microsoft.com/office/drawing/2014/main" id="{44EBCA3D-8D73-4390-B372-32D0B395D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85" y="1346978"/>
            <a:ext cx="1566232" cy="15760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5951BED-CB49-42FB-A45A-44A77D93442A}"/>
              </a:ext>
            </a:extLst>
          </p:cNvPr>
          <p:cNvSpPr/>
          <p:nvPr/>
        </p:nvSpPr>
        <p:spPr>
          <a:xfrm>
            <a:off x="6531493" y="4021904"/>
            <a:ext cx="852755" cy="698643"/>
          </a:xfrm>
          <a:prstGeom prst="rect">
            <a:avLst/>
          </a:prstGeom>
          <a:solidFill>
            <a:srgbClr val="FF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1B7E5F-2138-4FE5-AF4E-405122B5B0F1}"/>
              </a:ext>
            </a:extLst>
          </p:cNvPr>
          <p:cNvSpPr/>
          <p:nvPr/>
        </p:nvSpPr>
        <p:spPr>
          <a:xfrm>
            <a:off x="6535801" y="4720547"/>
            <a:ext cx="852755" cy="698643"/>
          </a:xfrm>
          <a:prstGeom prst="rect">
            <a:avLst/>
          </a:prstGeom>
          <a:solidFill>
            <a:srgbClr val="FF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F9BB6A-4D46-4364-B5B8-94144D8FB6FE}"/>
              </a:ext>
            </a:extLst>
          </p:cNvPr>
          <p:cNvSpPr/>
          <p:nvPr/>
        </p:nvSpPr>
        <p:spPr>
          <a:xfrm>
            <a:off x="6531492" y="5419190"/>
            <a:ext cx="852755" cy="698643"/>
          </a:xfrm>
          <a:prstGeom prst="rect">
            <a:avLst/>
          </a:prstGeom>
          <a:solidFill>
            <a:srgbClr val="FFE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15489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55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Algerian</vt:lpstr>
      <vt:lpstr>Arial</vt:lpstr>
      <vt:lpstr>Corbel</vt:lpstr>
      <vt:lpstr>深度</vt:lpstr>
      <vt:lpstr>Board Game Web Design  107590053 資工二 蔡仲文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Web Design  107590053 資工二 蔡仲文</dc:title>
  <dc:creator>Chung Man Choi</dc:creator>
  <cp:lastModifiedBy>Chung Man Choi</cp:lastModifiedBy>
  <cp:revision>3</cp:revision>
  <dcterms:created xsi:type="dcterms:W3CDTF">2020-04-23T16:19:16Z</dcterms:created>
  <dcterms:modified xsi:type="dcterms:W3CDTF">2020-04-23T16:39:04Z</dcterms:modified>
</cp:coreProperties>
</file>