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40E37-E91A-61F4-99AE-FFB1B315DB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613E83-D7A9-2409-4966-28612E5EC5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703C8D-32D2-BC9F-9951-E84D00BC5953}"/>
              </a:ext>
            </a:extLst>
          </p:cNvPr>
          <p:cNvSpPr>
            <a:spLocks noGrp="1"/>
          </p:cNvSpPr>
          <p:nvPr>
            <p:ph type="dt" sz="half" idx="10"/>
          </p:nvPr>
        </p:nvSpPr>
        <p:spPr/>
        <p:txBody>
          <a:bodyPr/>
          <a:lstStyle/>
          <a:p>
            <a:fld id="{784968E2-9E50-46B2-9AFB-6EDDEE1CBD91}" type="datetimeFigureOut">
              <a:rPr lang="en-IN" smtClean="0"/>
              <a:t>31-10-2025</a:t>
            </a:fld>
            <a:endParaRPr lang="en-IN"/>
          </a:p>
        </p:txBody>
      </p:sp>
      <p:sp>
        <p:nvSpPr>
          <p:cNvPr id="5" name="Footer Placeholder 4">
            <a:extLst>
              <a:ext uri="{FF2B5EF4-FFF2-40B4-BE49-F238E27FC236}">
                <a16:creationId xmlns:a16="http://schemas.microsoft.com/office/drawing/2014/main" id="{2D5FED38-9C36-4E9D-E39D-B752271299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23BAA9-6D94-EB1E-5A4E-D6EBA694C525}"/>
              </a:ext>
            </a:extLst>
          </p:cNvPr>
          <p:cNvSpPr>
            <a:spLocks noGrp="1"/>
          </p:cNvSpPr>
          <p:nvPr>
            <p:ph type="sldNum" sz="quarter" idx="12"/>
          </p:nvPr>
        </p:nvSpPr>
        <p:spPr/>
        <p:txBody>
          <a:bodyPr/>
          <a:lstStyle/>
          <a:p>
            <a:fld id="{8328C095-3DA4-4D0D-B570-C1C795DAF21F}" type="slidenum">
              <a:rPr lang="en-IN" smtClean="0"/>
              <a:t>‹#›</a:t>
            </a:fld>
            <a:endParaRPr lang="en-IN"/>
          </a:p>
        </p:txBody>
      </p:sp>
    </p:spTree>
    <p:extLst>
      <p:ext uri="{BB962C8B-B14F-4D97-AF65-F5344CB8AC3E}">
        <p14:creationId xmlns:p14="http://schemas.microsoft.com/office/powerpoint/2010/main" val="143105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AD0-08EE-7655-11C7-528ABEC5F6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C978A4-5F47-6E27-ED86-B0CC92A57D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A6C340-C226-0B32-1BD3-30DC685995F1}"/>
              </a:ext>
            </a:extLst>
          </p:cNvPr>
          <p:cNvSpPr>
            <a:spLocks noGrp="1"/>
          </p:cNvSpPr>
          <p:nvPr>
            <p:ph type="dt" sz="half" idx="10"/>
          </p:nvPr>
        </p:nvSpPr>
        <p:spPr/>
        <p:txBody>
          <a:bodyPr/>
          <a:lstStyle/>
          <a:p>
            <a:fld id="{784968E2-9E50-46B2-9AFB-6EDDEE1CBD91}" type="datetimeFigureOut">
              <a:rPr lang="en-IN" smtClean="0"/>
              <a:t>31-10-2025</a:t>
            </a:fld>
            <a:endParaRPr lang="en-IN"/>
          </a:p>
        </p:txBody>
      </p:sp>
      <p:sp>
        <p:nvSpPr>
          <p:cNvPr id="5" name="Footer Placeholder 4">
            <a:extLst>
              <a:ext uri="{FF2B5EF4-FFF2-40B4-BE49-F238E27FC236}">
                <a16:creationId xmlns:a16="http://schemas.microsoft.com/office/drawing/2014/main" id="{26EA747F-0B9D-E63A-58EA-4DD60F6ADF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451AA9-A665-E04F-F315-AB2D50CAD1A5}"/>
              </a:ext>
            </a:extLst>
          </p:cNvPr>
          <p:cNvSpPr>
            <a:spLocks noGrp="1"/>
          </p:cNvSpPr>
          <p:nvPr>
            <p:ph type="sldNum" sz="quarter" idx="12"/>
          </p:nvPr>
        </p:nvSpPr>
        <p:spPr/>
        <p:txBody>
          <a:bodyPr/>
          <a:lstStyle/>
          <a:p>
            <a:fld id="{8328C095-3DA4-4D0D-B570-C1C795DAF21F}" type="slidenum">
              <a:rPr lang="en-IN" smtClean="0"/>
              <a:t>‹#›</a:t>
            </a:fld>
            <a:endParaRPr lang="en-IN"/>
          </a:p>
        </p:txBody>
      </p:sp>
    </p:spTree>
    <p:extLst>
      <p:ext uri="{BB962C8B-B14F-4D97-AF65-F5344CB8AC3E}">
        <p14:creationId xmlns:p14="http://schemas.microsoft.com/office/powerpoint/2010/main" val="1293387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D71E55-47BD-0E16-B177-6B5D0C2AA0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993C7E-FDDC-B2BE-D365-C014E7EE48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6B80B9-2558-9365-C10A-7FC4A549CD6F}"/>
              </a:ext>
            </a:extLst>
          </p:cNvPr>
          <p:cNvSpPr>
            <a:spLocks noGrp="1"/>
          </p:cNvSpPr>
          <p:nvPr>
            <p:ph type="dt" sz="half" idx="10"/>
          </p:nvPr>
        </p:nvSpPr>
        <p:spPr/>
        <p:txBody>
          <a:bodyPr/>
          <a:lstStyle/>
          <a:p>
            <a:fld id="{784968E2-9E50-46B2-9AFB-6EDDEE1CBD91}" type="datetimeFigureOut">
              <a:rPr lang="en-IN" smtClean="0"/>
              <a:t>31-10-2025</a:t>
            </a:fld>
            <a:endParaRPr lang="en-IN"/>
          </a:p>
        </p:txBody>
      </p:sp>
      <p:sp>
        <p:nvSpPr>
          <p:cNvPr id="5" name="Footer Placeholder 4">
            <a:extLst>
              <a:ext uri="{FF2B5EF4-FFF2-40B4-BE49-F238E27FC236}">
                <a16:creationId xmlns:a16="http://schemas.microsoft.com/office/drawing/2014/main" id="{87F6A570-7822-4841-4813-B132FDBCE3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8BE391-0BB3-8A19-61BE-3FFAB6AA7B9D}"/>
              </a:ext>
            </a:extLst>
          </p:cNvPr>
          <p:cNvSpPr>
            <a:spLocks noGrp="1"/>
          </p:cNvSpPr>
          <p:nvPr>
            <p:ph type="sldNum" sz="quarter" idx="12"/>
          </p:nvPr>
        </p:nvSpPr>
        <p:spPr/>
        <p:txBody>
          <a:bodyPr/>
          <a:lstStyle/>
          <a:p>
            <a:fld id="{8328C095-3DA4-4D0D-B570-C1C795DAF21F}" type="slidenum">
              <a:rPr lang="en-IN" smtClean="0"/>
              <a:t>‹#›</a:t>
            </a:fld>
            <a:endParaRPr lang="en-IN"/>
          </a:p>
        </p:txBody>
      </p:sp>
    </p:spTree>
    <p:extLst>
      <p:ext uri="{BB962C8B-B14F-4D97-AF65-F5344CB8AC3E}">
        <p14:creationId xmlns:p14="http://schemas.microsoft.com/office/powerpoint/2010/main" val="3679118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EEBE-376C-E5CF-82D0-C5118DCDB9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578C5F-2D16-6A2E-9F93-C4C04442D3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96B125-85B0-DAD0-9920-BC390FA1F73D}"/>
              </a:ext>
            </a:extLst>
          </p:cNvPr>
          <p:cNvSpPr>
            <a:spLocks noGrp="1"/>
          </p:cNvSpPr>
          <p:nvPr>
            <p:ph type="dt" sz="half" idx="10"/>
          </p:nvPr>
        </p:nvSpPr>
        <p:spPr/>
        <p:txBody>
          <a:bodyPr/>
          <a:lstStyle/>
          <a:p>
            <a:fld id="{784968E2-9E50-46B2-9AFB-6EDDEE1CBD91}" type="datetimeFigureOut">
              <a:rPr lang="en-IN" smtClean="0"/>
              <a:t>31-10-2025</a:t>
            </a:fld>
            <a:endParaRPr lang="en-IN"/>
          </a:p>
        </p:txBody>
      </p:sp>
      <p:sp>
        <p:nvSpPr>
          <p:cNvPr id="5" name="Footer Placeholder 4">
            <a:extLst>
              <a:ext uri="{FF2B5EF4-FFF2-40B4-BE49-F238E27FC236}">
                <a16:creationId xmlns:a16="http://schemas.microsoft.com/office/drawing/2014/main" id="{E07FBA50-6E51-E848-3B94-98614D9CB1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90246B-46A2-4AAF-00B7-D72F2062B484}"/>
              </a:ext>
            </a:extLst>
          </p:cNvPr>
          <p:cNvSpPr>
            <a:spLocks noGrp="1"/>
          </p:cNvSpPr>
          <p:nvPr>
            <p:ph type="sldNum" sz="quarter" idx="12"/>
          </p:nvPr>
        </p:nvSpPr>
        <p:spPr/>
        <p:txBody>
          <a:bodyPr/>
          <a:lstStyle/>
          <a:p>
            <a:fld id="{8328C095-3DA4-4D0D-B570-C1C795DAF21F}" type="slidenum">
              <a:rPr lang="en-IN" smtClean="0"/>
              <a:t>‹#›</a:t>
            </a:fld>
            <a:endParaRPr lang="en-IN"/>
          </a:p>
        </p:txBody>
      </p:sp>
    </p:spTree>
    <p:extLst>
      <p:ext uri="{BB962C8B-B14F-4D97-AF65-F5344CB8AC3E}">
        <p14:creationId xmlns:p14="http://schemas.microsoft.com/office/powerpoint/2010/main" val="2099408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987C-204D-0FE5-8D17-748253030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567AE7-9A83-3350-4367-DE407BE37F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65652D-38C2-BBA0-A042-060E83E4EC38}"/>
              </a:ext>
            </a:extLst>
          </p:cNvPr>
          <p:cNvSpPr>
            <a:spLocks noGrp="1"/>
          </p:cNvSpPr>
          <p:nvPr>
            <p:ph type="dt" sz="half" idx="10"/>
          </p:nvPr>
        </p:nvSpPr>
        <p:spPr/>
        <p:txBody>
          <a:bodyPr/>
          <a:lstStyle/>
          <a:p>
            <a:fld id="{784968E2-9E50-46B2-9AFB-6EDDEE1CBD91}" type="datetimeFigureOut">
              <a:rPr lang="en-IN" smtClean="0"/>
              <a:t>31-10-2025</a:t>
            </a:fld>
            <a:endParaRPr lang="en-IN"/>
          </a:p>
        </p:txBody>
      </p:sp>
      <p:sp>
        <p:nvSpPr>
          <p:cNvPr id="5" name="Footer Placeholder 4">
            <a:extLst>
              <a:ext uri="{FF2B5EF4-FFF2-40B4-BE49-F238E27FC236}">
                <a16:creationId xmlns:a16="http://schemas.microsoft.com/office/drawing/2014/main" id="{67DE4CDD-A402-1184-497E-748339365B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B0A417-659E-6A75-B84F-00C8E9A63F87}"/>
              </a:ext>
            </a:extLst>
          </p:cNvPr>
          <p:cNvSpPr>
            <a:spLocks noGrp="1"/>
          </p:cNvSpPr>
          <p:nvPr>
            <p:ph type="sldNum" sz="quarter" idx="12"/>
          </p:nvPr>
        </p:nvSpPr>
        <p:spPr/>
        <p:txBody>
          <a:bodyPr/>
          <a:lstStyle/>
          <a:p>
            <a:fld id="{8328C095-3DA4-4D0D-B570-C1C795DAF21F}" type="slidenum">
              <a:rPr lang="en-IN" smtClean="0"/>
              <a:t>‹#›</a:t>
            </a:fld>
            <a:endParaRPr lang="en-IN"/>
          </a:p>
        </p:txBody>
      </p:sp>
    </p:spTree>
    <p:extLst>
      <p:ext uri="{BB962C8B-B14F-4D97-AF65-F5344CB8AC3E}">
        <p14:creationId xmlns:p14="http://schemas.microsoft.com/office/powerpoint/2010/main" val="1613531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A4A02-E17B-DC97-A538-E541DB9617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26CEFD-0670-6B27-E870-8CAB870572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E8F94D-1D03-68C0-D0C4-0322A1B862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C14E4C-23E1-4C3E-E8F9-5EECDDCC74D9}"/>
              </a:ext>
            </a:extLst>
          </p:cNvPr>
          <p:cNvSpPr>
            <a:spLocks noGrp="1"/>
          </p:cNvSpPr>
          <p:nvPr>
            <p:ph type="dt" sz="half" idx="10"/>
          </p:nvPr>
        </p:nvSpPr>
        <p:spPr/>
        <p:txBody>
          <a:bodyPr/>
          <a:lstStyle/>
          <a:p>
            <a:fld id="{784968E2-9E50-46B2-9AFB-6EDDEE1CBD91}" type="datetimeFigureOut">
              <a:rPr lang="en-IN" smtClean="0"/>
              <a:t>31-10-2025</a:t>
            </a:fld>
            <a:endParaRPr lang="en-IN"/>
          </a:p>
        </p:txBody>
      </p:sp>
      <p:sp>
        <p:nvSpPr>
          <p:cNvPr id="6" name="Footer Placeholder 5">
            <a:extLst>
              <a:ext uri="{FF2B5EF4-FFF2-40B4-BE49-F238E27FC236}">
                <a16:creationId xmlns:a16="http://schemas.microsoft.com/office/drawing/2014/main" id="{E30BFDF0-B857-2494-7E47-CA584145D2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2731FE-40CE-A8E8-FE45-B61F3E906EDD}"/>
              </a:ext>
            </a:extLst>
          </p:cNvPr>
          <p:cNvSpPr>
            <a:spLocks noGrp="1"/>
          </p:cNvSpPr>
          <p:nvPr>
            <p:ph type="sldNum" sz="quarter" idx="12"/>
          </p:nvPr>
        </p:nvSpPr>
        <p:spPr/>
        <p:txBody>
          <a:bodyPr/>
          <a:lstStyle/>
          <a:p>
            <a:fld id="{8328C095-3DA4-4D0D-B570-C1C795DAF21F}" type="slidenum">
              <a:rPr lang="en-IN" smtClean="0"/>
              <a:t>‹#›</a:t>
            </a:fld>
            <a:endParaRPr lang="en-IN"/>
          </a:p>
        </p:txBody>
      </p:sp>
    </p:spTree>
    <p:extLst>
      <p:ext uri="{BB962C8B-B14F-4D97-AF65-F5344CB8AC3E}">
        <p14:creationId xmlns:p14="http://schemas.microsoft.com/office/powerpoint/2010/main" val="233240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C279-F8E8-C6A7-4661-223C059D1C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1C2D2F-31C7-B753-1AD4-693683E24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3BD4E8-8D50-522D-9648-6308F3AB71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0290CA-89D1-7E80-FF36-158C974C00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F4F981-2AB3-36C3-3DEC-0148485E0C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5400C6-C894-1197-4695-B70F68D2D020}"/>
              </a:ext>
            </a:extLst>
          </p:cNvPr>
          <p:cNvSpPr>
            <a:spLocks noGrp="1"/>
          </p:cNvSpPr>
          <p:nvPr>
            <p:ph type="dt" sz="half" idx="10"/>
          </p:nvPr>
        </p:nvSpPr>
        <p:spPr/>
        <p:txBody>
          <a:bodyPr/>
          <a:lstStyle/>
          <a:p>
            <a:fld id="{784968E2-9E50-46B2-9AFB-6EDDEE1CBD91}" type="datetimeFigureOut">
              <a:rPr lang="en-IN" smtClean="0"/>
              <a:t>31-10-2025</a:t>
            </a:fld>
            <a:endParaRPr lang="en-IN"/>
          </a:p>
        </p:txBody>
      </p:sp>
      <p:sp>
        <p:nvSpPr>
          <p:cNvPr id="8" name="Footer Placeholder 7">
            <a:extLst>
              <a:ext uri="{FF2B5EF4-FFF2-40B4-BE49-F238E27FC236}">
                <a16:creationId xmlns:a16="http://schemas.microsoft.com/office/drawing/2014/main" id="{268967EB-5E74-7FE5-8D2C-7786A851346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CE848B-8CC1-CD13-73EF-824842D5F1B0}"/>
              </a:ext>
            </a:extLst>
          </p:cNvPr>
          <p:cNvSpPr>
            <a:spLocks noGrp="1"/>
          </p:cNvSpPr>
          <p:nvPr>
            <p:ph type="sldNum" sz="quarter" idx="12"/>
          </p:nvPr>
        </p:nvSpPr>
        <p:spPr/>
        <p:txBody>
          <a:bodyPr/>
          <a:lstStyle/>
          <a:p>
            <a:fld id="{8328C095-3DA4-4D0D-B570-C1C795DAF21F}" type="slidenum">
              <a:rPr lang="en-IN" smtClean="0"/>
              <a:t>‹#›</a:t>
            </a:fld>
            <a:endParaRPr lang="en-IN"/>
          </a:p>
        </p:txBody>
      </p:sp>
    </p:spTree>
    <p:extLst>
      <p:ext uri="{BB962C8B-B14F-4D97-AF65-F5344CB8AC3E}">
        <p14:creationId xmlns:p14="http://schemas.microsoft.com/office/powerpoint/2010/main" val="3326953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10287-E1F1-F46E-6A6A-6F50CB334A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530BA8-21D9-CBEC-E56E-D92DDEF700E1}"/>
              </a:ext>
            </a:extLst>
          </p:cNvPr>
          <p:cNvSpPr>
            <a:spLocks noGrp="1"/>
          </p:cNvSpPr>
          <p:nvPr>
            <p:ph type="dt" sz="half" idx="10"/>
          </p:nvPr>
        </p:nvSpPr>
        <p:spPr/>
        <p:txBody>
          <a:bodyPr/>
          <a:lstStyle/>
          <a:p>
            <a:fld id="{784968E2-9E50-46B2-9AFB-6EDDEE1CBD91}" type="datetimeFigureOut">
              <a:rPr lang="en-IN" smtClean="0"/>
              <a:t>31-10-2025</a:t>
            </a:fld>
            <a:endParaRPr lang="en-IN"/>
          </a:p>
        </p:txBody>
      </p:sp>
      <p:sp>
        <p:nvSpPr>
          <p:cNvPr id="4" name="Footer Placeholder 3">
            <a:extLst>
              <a:ext uri="{FF2B5EF4-FFF2-40B4-BE49-F238E27FC236}">
                <a16:creationId xmlns:a16="http://schemas.microsoft.com/office/drawing/2014/main" id="{3C0E8B94-87E4-1D51-C396-1632FB5EDE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685781C-AE5D-C462-227C-AD7F078805CA}"/>
              </a:ext>
            </a:extLst>
          </p:cNvPr>
          <p:cNvSpPr>
            <a:spLocks noGrp="1"/>
          </p:cNvSpPr>
          <p:nvPr>
            <p:ph type="sldNum" sz="quarter" idx="12"/>
          </p:nvPr>
        </p:nvSpPr>
        <p:spPr/>
        <p:txBody>
          <a:bodyPr/>
          <a:lstStyle/>
          <a:p>
            <a:fld id="{8328C095-3DA4-4D0D-B570-C1C795DAF21F}" type="slidenum">
              <a:rPr lang="en-IN" smtClean="0"/>
              <a:t>‹#›</a:t>
            </a:fld>
            <a:endParaRPr lang="en-IN"/>
          </a:p>
        </p:txBody>
      </p:sp>
    </p:spTree>
    <p:extLst>
      <p:ext uri="{BB962C8B-B14F-4D97-AF65-F5344CB8AC3E}">
        <p14:creationId xmlns:p14="http://schemas.microsoft.com/office/powerpoint/2010/main" val="1135745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C68CAA-79F9-FC14-4307-66ED7EC443DC}"/>
              </a:ext>
            </a:extLst>
          </p:cNvPr>
          <p:cNvSpPr>
            <a:spLocks noGrp="1"/>
          </p:cNvSpPr>
          <p:nvPr>
            <p:ph type="dt" sz="half" idx="10"/>
          </p:nvPr>
        </p:nvSpPr>
        <p:spPr/>
        <p:txBody>
          <a:bodyPr/>
          <a:lstStyle/>
          <a:p>
            <a:fld id="{784968E2-9E50-46B2-9AFB-6EDDEE1CBD91}" type="datetimeFigureOut">
              <a:rPr lang="en-IN" smtClean="0"/>
              <a:t>31-10-2025</a:t>
            </a:fld>
            <a:endParaRPr lang="en-IN"/>
          </a:p>
        </p:txBody>
      </p:sp>
      <p:sp>
        <p:nvSpPr>
          <p:cNvPr id="3" name="Footer Placeholder 2">
            <a:extLst>
              <a:ext uri="{FF2B5EF4-FFF2-40B4-BE49-F238E27FC236}">
                <a16:creationId xmlns:a16="http://schemas.microsoft.com/office/drawing/2014/main" id="{74250492-06E3-BF78-2933-9C2B78DD1A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5B495C-3380-A769-AEBD-56FCC29FB7E5}"/>
              </a:ext>
            </a:extLst>
          </p:cNvPr>
          <p:cNvSpPr>
            <a:spLocks noGrp="1"/>
          </p:cNvSpPr>
          <p:nvPr>
            <p:ph type="sldNum" sz="quarter" idx="12"/>
          </p:nvPr>
        </p:nvSpPr>
        <p:spPr/>
        <p:txBody>
          <a:bodyPr/>
          <a:lstStyle/>
          <a:p>
            <a:fld id="{8328C095-3DA4-4D0D-B570-C1C795DAF21F}" type="slidenum">
              <a:rPr lang="en-IN" smtClean="0"/>
              <a:t>‹#›</a:t>
            </a:fld>
            <a:endParaRPr lang="en-IN"/>
          </a:p>
        </p:txBody>
      </p:sp>
    </p:spTree>
    <p:extLst>
      <p:ext uri="{BB962C8B-B14F-4D97-AF65-F5344CB8AC3E}">
        <p14:creationId xmlns:p14="http://schemas.microsoft.com/office/powerpoint/2010/main" val="158029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B2219-F22B-6A2D-9C17-B6015B2619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91FCF5-4A1F-C868-4AFC-041B851644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86E5D0-CB06-A34B-6748-89278E048D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3D48D-114C-0115-1D02-ABF38F0F4948}"/>
              </a:ext>
            </a:extLst>
          </p:cNvPr>
          <p:cNvSpPr>
            <a:spLocks noGrp="1"/>
          </p:cNvSpPr>
          <p:nvPr>
            <p:ph type="dt" sz="half" idx="10"/>
          </p:nvPr>
        </p:nvSpPr>
        <p:spPr/>
        <p:txBody>
          <a:bodyPr/>
          <a:lstStyle/>
          <a:p>
            <a:fld id="{784968E2-9E50-46B2-9AFB-6EDDEE1CBD91}" type="datetimeFigureOut">
              <a:rPr lang="en-IN" smtClean="0"/>
              <a:t>31-10-2025</a:t>
            </a:fld>
            <a:endParaRPr lang="en-IN"/>
          </a:p>
        </p:txBody>
      </p:sp>
      <p:sp>
        <p:nvSpPr>
          <p:cNvPr id="6" name="Footer Placeholder 5">
            <a:extLst>
              <a:ext uri="{FF2B5EF4-FFF2-40B4-BE49-F238E27FC236}">
                <a16:creationId xmlns:a16="http://schemas.microsoft.com/office/drawing/2014/main" id="{AA965992-9AF9-8D05-8BCC-ABA8BA5BFC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9258CC-86C1-1E2E-BA46-536AE57CD3CC}"/>
              </a:ext>
            </a:extLst>
          </p:cNvPr>
          <p:cNvSpPr>
            <a:spLocks noGrp="1"/>
          </p:cNvSpPr>
          <p:nvPr>
            <p:ph type="sldNum" sz="quarter" idx="12"/>
          </p:nvPr>
        </p:nvSpPr>
        <p:spPr/>
        <p:txBody>
          <a:bodyPr/>
          <a:lstStyle/>
          <a:p>
            <a:fld id="{8328C095-3DA4-4D0D-B570-C1C795DAF21F}" type="slidenum">
              <a:rPr lang="en-IN" smtClean="0"/>
              <a:t>‹#›</a:t>
            </a:fld>
            <a:endParaRPr lang="en-IN"/>
          </a:p>
        </p:txBody>
      </p:sp>
    </p:spTree>
    <p:extLst>
      <p:ext uri="{BB962C8B-B14F-4D97-AF65-F5344CB8AC3E}">
        <p14:creationId xmlns:p14="http://schemas.microsoft.com/office/powerpoint/2010/main" val="114339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26B96-045E-7D12-0292-4120B981C9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144972-1165-9B79-C07F-5D57D9AAB6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D49725-1E5A-146B-5311-833E959E0B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3FEF64-DD4A-ECC6-B4D0-B7DCE84A3EAA}"/>
              </a:ext>
            </a:extLst>
          </p:cNvPr>
          <p:cNvSpPr>
            <a:spLocks noGrp="1"/>
          </p:cNvSpPr>
          <p:nvPr>
            <p:ph type="dt" sz="half" idx="10"/>
          </p:nvPr>
        </p:nvSpPr>
        <p:spPr/>
        <p:txBody>
          <a:bodyPr/>
          <a:lstStyle/>
          <a:p>
            <a:fld id="{784968E2-9E50-46B2-9AFB-6EDDEE1CBD91}" type="datetimeFigureOut">
              <a:rPr lang="en-IN" smtClean="0"/>
              <a:t>31-10-2025</a:t>
            </a:fld>
            <a:endParaRPr lang="en-IN"/>
          </a:p>
        </p:txBody>
      </p:sp>
      <p:sp>
        <p:nvSpPr>
          <p:cNvPr id="6" name="Footer Placeholder 5">
            <a:extLst>
              <a:ext uri="{FF2B5EF4-FFF2-40B4-BE49-F238E27FC236}">
                <a16:creationId xmlns:a16="http://schemas.microsoft.com/office/drawing/2014/main" id="{E94CED69-E87C-11E4-3FF2-CFE67B018C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02562C-B27E-C975-8070-B691138F3351}"/>
              </a:ext>
            </a:extLst>
          </p:cNvPr>
          <p:cNvSpPr>
            <a:spLocks noGrp="1"/>
          </p:cNvSpPr>
          <p:nvPr>
            <p:ph type="sldNum" sz="quarter" idx="12"/>
          </p:nvPr>
        </p:nvSpPr>
        <p:spPr/>
        <p:txBody>
          <a:bodyPr/>
          <a:lstStyle/>
          <a:p>
            <a:fld id="{8328C095-3DA4-4D0D-B570-C1C795DAF21F}" type="slidenum">
              <a:rPr lang="en-IN" smtClean="0"/>
              <a:t>‹#›</a:t>
            </a:fld>
            <a:endParaRPr lang="en-IN"/>
          </a:p>
        </p:txBody>
      </p:sp>
    </p:spTree>
    <p:extLst>
      <p:ext uri="{BB962C8B-B14F-4D97-AF65-F5344CB8AC3E}">
        <p14:creationId xmlns:p14="http://schemas.microsoft.com/office/powerpoint/2010/main" val="299294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DF7198-E4D5-B61A-C5BE-49543DBF46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D5E6B1-9414-C1C2-EF0E-F101F0E3C5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14A72C-6822-05D7-ACBB-0450AA5806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968E2-9E50-46B2-9AFB-6EDDEE1CBD91}" type="datetimeFigureOut">
              <a:rPr lang="en-IN" smtClean="0"/>
              <a:t>31-10-2025</a:t>
            </a:fld>
            <a:endParaRPr lang="en-IN"/>
          </a:p>
        </p:txBody>
      </p:sp>
      <p:sp>
        <p:nvSpPr>
          <p:cNvPr id="5" name="Footer Placeholder 4">
            <a:extLst>
              <a:ext uri="{FF2B5EF4-FFF2-40B4-BE49-F238E27FC236}">
                <a16:creationId xmlns:a16="http://schemas.microsoft.com/office/drawing/2014/main" id="{1C873BB0-14F5-D438-0D6A-4EC267CCBE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2EA4C9-BA8D-3187-61CD-4CF1959A59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28C095-3DA4-4D0D-B570-C1C795DAF21F}" type="slidenum">
              <a:rPr lang="en-IN" smtClean="0"/>
              <a:t>‹#›</a:t>
            </a:fld>
            <a:endParaRPr lang="en-IN"/>
          </a:p>
        </p:txBody>
      </p:sp>
    </p:spTree>
    <p:extLst>
      <p:ext uri="{BB962C8B-B14F-4D97-AF65-F5344CB8AC3E}">
        <p14:creationId xmlns:p14="http://schemas.microsoft.com/office/powerpoint/2010/main" val="1111013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2C005-6A79-D5A7-37DF-9811B01EB0EE}"/>
              </a:ext>
            </a:extLst>
          </p:cNvPr>
          <p:cNvSpPr>
            <a:spLocks noGrp="1"/>
          </p:cNvSpPr>
          <p:nvPr>
            <p:ph type="ctrTitle"/>
          </p:nvPr>
        </p:nvSpPr>
        <p:spPr>
          <a:xfrm>
            <a:off x="1418253" y="1122363"/>
            <a:ext cx="9249747" cy="2387599"/>
          </a:xfrm>
          <a:solidFill>
            <a:srgbClr val="FFFF00"/>
          </a:solidFill>
        </p:spPr>
        <p:txBody>
          <a:bodyPr>
            <a:normAutofit/>
          </a:bodyPr>
          <a:lstStyle/>
          <a:p>
            <a:r>
              <a:rPr lang="en-US" sz="4000" b="1" dirty="0">
                <a:latin typeface="+mn-lt"/>
              </a:rPr>
              <a:t>Chaitanya Mangla IOSC ML Project</a:t>
            </a:r>
            <a:endParaRPr lang="en-IN" sz="4000" b="1" dirty="0">
              <a:latin typeface="+mn-lt"/>
            </a:endParaRPr>
          </a:p>
        </p:txBody>
      </p:sp>
      <p:sp>
        <p:nvSpPr>
          <p:cNvPr id="3" name="Subtitle 2">
            <a:extLst>
              <a:ext uri="{FF2B5EF4-FFF2-40B4-BE49-F238E27FC236}">
                <a16:creationId xmlns:a16="http://schemas.microsoft.com/office/drawing/2014/main" id="{8E300582-7227-010B-0FEB-DA8BC849CF61}"/>
              </a:ext>
            </a:extLst>
          </p:cNvPr>
          <p:cNvSpPr>
            <a:spLocks noGrp="1"/>
          </p:cNvSpPr>
          <p:nvPr>
            <p:ph type="subTitle" idx="1"/>
          </p:nvPr>
        </p:nvSpPr>
        <p:spPr>
          <a:xfrm>
            <a:off x="1418253" y="3509962"/>
            <a:ext cx="9249747" cy="1747837"/>
          </a:xfrm>
          <a:solidFill>
            <a:srgbClr val="FFC000"/>
          </a:solidFill>
        </p:spPr>
        <p:txBody>
          <a:bodyPr>
            <a:normAutofit/>
          </a:bodyPr>
          <a:lstStyle/>
          <a:p>
            <a:r>
              <a:rPr lang="en-US" sz="3600" b="1" dirty="0"/>
              <a:t>Pima Indians Diabetes Classification </a:t>
            </a:r>
          </a:p>
          <a:p>
            <a:r>
              <a:rPr lang="en-US" b="1" dirty="0"/>
              <a:t>Use Classification to predict the binary outcome (presence or absence) of diabetes based on patient health records </a:t>
            </a:r>
            <a:endParaRPr lang="en-IN" b="1" dirty="0"/>
          </a:p>
        </p:txBody>
      </p:sp>
    </p:spTree>
    <p:extLst>
      <p:ext uri="{BB962C8B-B14F-4D97-AF65-F5344CB8AC3E}">
        <p14:creationId xmlns:p14="http://schemas.microsoft.com/office/powerpoint/2010/main" val="2377377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D3177-63CC-C582-BB1D-46C241394E1E}"/>
              </a:ext>
            </a:extLst>
          </p:cNvPr>
          <p:cNvSpPr>
            <a:spLocks noGrp="1"/>
          </p:cNvSpPr>
          <p:nvPr>
            <p:ph type="title"/>
          </p:nvPr>
        </p:nvSpPr>
        <p:spPr>
          <a:solidFill>
            <a:srgbClr val="FFFF00"/>
          </a:solidFill>
        </p:spPr>
        <p:txBody>
          <a:bodyPr>
            <a:normAutofit/>
          </a:bodyPr>
          <a:lstStyle/>
          <a:p>
            <a:pPr algn="ctr"/>
            <a:r>
              <a:rPr lang="en-US" sz="4000" b="1" dirty="0">
                <a:latin typeface="+mn-lt"/>
              </a:rPr>
              <a:t>Graph Plotting</a:t>
            </a:r>
            <a:endParaRPr lang="en-IN" sz="4000" b="1" dirty="0">
              <a:latin typeface="+mn-lt"/>
            </a:endParaRPr>
          </a:p>
        </p:txBody>
      </p:sp>
      <p:pic>
        <p:nvPicPr>
          <p:cNvPr id="5" name="Content Placeholder 4">
            <a:extLst>
              <a:ext uri="{FF2B5EF4-FFF2-40B4-BE49-F238E27FC236}">
                <a16:creationId xmlns:a16="http://schemas.microsoft.com/office/drawing/2014/main" id="{BBE1157B-8786-3567-078A-9D498B5A10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799" y="1918930"/>
            <a:ext cx="5449201" cy="4015339"/>
          </a:xfrm>
        </p:spPr>
      </p:pic>
      <p:pic>
        <p:nvPicPr>
          <p:cNvPr id="7" name="Picture 6">
            <a:extLst>
              <a:ext uri="{FF2B5EF4-FFF2-40B4-BE49-F238E27FC236}">
                <a16:creationId xmlns:a16="http://schemas.microsoft.com/office/drawing/2014/main" id="{F44DF150-8B23-9BB1-A2E0-E76543E7B9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0677" y="1918930"/>
            <a:ext cx="5629159" cy="4074706"/>
          </a:xfrm>
          <a:prstGeom prst="rect">
            <a:avLst/>
          </a:prstGeom>
        </p:spPr>
      </p:pic>
    </p:spTree>
    <p:extLst>
      <p:ext uri="{BB962C8B-B14F-4D97-AF65-F5344CB8AC3E}">
        <p14:creationId xmlns:p14="http://schemas.microsoft.com/office/powerpoint/2010/main" val="225585084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54AD4-1358-0AD6-EEA2-6C4A41278684}"/>
              </a:ext>
            </a:extLst>
          </p:cNvPr>
          <p:cNvSpPr>
            <a:spLocks noGrp="1"/>
          </p:cNvSpPr>
          <p:nvPr>
            <p:ph type="title"/>
          </p:nvPr>
        </p:nvSpPr>
        <p:spPr>
          <a:solidFill>
            <a:schemeClr val="accent5">
              <a:lumMod val="60000"/>
              <a:lumOff val="40000"/>
            </a:schemeClr>
          </a:solidFill>
        </p:spPr>
        <p:txBody>
          <a:bodyPr>
            <a:normAutofit/>
          </a:bodyPr>
          <a:lstStyle/>
          <a:p>
            <a:pPr algn="ctr"/>
            <a:r>
              <a:rPr lang="en-US" sz="4000" b="1" dirty="0">
                <a:latin typeface="+mn-lt"/>
              </a:rPr>
              <a:t>New Patient 1 Prediction</a:t>
            </a:r>
            <a:endParaRPr lang="en-IN" sz="4000" b="1" dirty="0">
              <a:latin typeface="+mn-lt"/>
            </a:endParaRPr>
          </a:p>
        </p:txBody>
      </p:sp>
      <p:pic>
        <p:nvPicPr>
          <p:cNvPr id="5" name="Content Placeholder 4">
            <a:extLst>
              <a:ext uri="{FF2B5EF4-FFF2-40B4-BE49-F238E27FC236}">
                <a16:creationId xmlns:a16="http://schemas.microsoft.com/office/drawing/2014/main" id="{52FAB54D-C716-F920-3E01-F81AD0D9F9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8145" y="1791727"/>
            <a:ext cx="9497413" cy="4497106"/>
          </a:xfrm>
        </p:spPr>
      </p:pic>
    </p:spTree>
    <p:extLst>
      <p:ext uri="{BB962C8B-B14F-4D97-AF65-F5344CB8AC3E}">
        <p14:creationId xmlns:p14="http://schemas.microsoft.com/office/powerpoint/2010/main" val="40813253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F6DDF-D3E9-3E7E-1298-2095A3FECF84}"/>
              </a:ext>
            </a:extLst>
          </p:cNvPr>
          <p:cNvSpPr>
            <a:spLocks noGrp="1"/>
          </p:cNvSpPr>
          <p:nvPr>
            <p:ph type="title"/>
          </p:nvPr>
        </p:nvSpPr>
        <p:spPr>
          <a:solidFill>
            <a:srgbClr val="FFFF00"/>
          </a:solidFill>
        </p:spPr>
        <p:txBody>
          <a:bodyPr>
            <a:normAutofit/>
          </a:bodyPr>
          <a:lstStyle/>
          <a:p>
            <a:pPr algn="ctr"/>
            <a:r>
              <a:rPr lang="en-US" sz="4000" b="1" dirty="0">
                <a:latin typeface="+mn-lt"/>
              </a:rPr>
              <a:t>New Patient 2 Prediction</a:t>
            </a:r>
            <a:endParaRPr lang="en-IN" sz="4000" dirty="0">
              <a:latin typeface="+mn-lt"/>
            </a:endParaRPr>
          </a:p>
        </p:txBody>
      </p:sp>
      <p:pic>
        <p:nvPicPr>
          <p:cNvPr id="5" name="Content Placeholder 4">
            <a:extLst>
              <a:ext uri="{FF2B5EF4-FFF2-40B4-BE49-F238E27FC236}">
                <a16:creationId xmlns:a16="http://schemas.microsoft.com/office/drawing/2014/main" id="{A2A3BB60-ED8F-D727-51E3-A57DBCD4AA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3714" y="1825625"/>
            <a:ext cx="10350383" cy="4667250"/>
          </a:xfrm>
        </p:spPr>
      </p:pic>
    </p:spTree>
    <p:extLst>
      <p:ext uri="{BB962C8B-B14F-4D97-AF65-F5344CB8AC3E}">
        <p14:creationId xmlns:p14="http://schemas.microsoft.com/office/powerpoint/2010/main" val="368248966"/>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ACEDC-D983-DDF0-346F-55953A44A27F}"/>
              </a:ext>
            </a:extLst>
          </p:cNvPr>
          <p:cNvSpPr>
            <a:spLocks noGrp="1"/>
          </p:cNvSpPr>
          <p:nvPr>
            <p:ph type="title"/>
          </p:nvPr>
        </p:nvSpPr>
        <p:spPr>
          <a:solidFill>
            <a:schemeClr val="accent2">
              <a:lumMod val="60000"/>
              <a:lumOff val="40000"/>
            </a:schemeClr>
          </a:solidFill>
        </p:spPr>
        <p:txBody>
          <a:bodyPr>
            <a:normAutofit/>
          </a:bodyPr>
          <a:lstStyle/>
          <a:p>
            <a:pPr algn="ctr"/>
            <a:r>
              <a:rPr lang="en-US" sz="4000" b="1" dirty="0">
                <a:latin typeface="+mn-lt"/>
              </a:rPr>
              <a:t>New Patient 3 Prediction</a:t>
            </a:r>
            <a:endParaRPr lang="en-IN" sz="4000" b="1" dirty="0">
              <a:latin typeface="+mn-lt"/>
            </a:endParaRPr>
          </a:p>
        </p:txBody>
      </p:sp>
      <p:pic>
        <p:nvPicPr>
          <p:cNvPr id="5" name="Content Placeholder 4">
            <a:extLst>
              <a:ext uri="{FF2B5EF4-FFF2-40B4-BE49-F238E27FC236}">
                <a16:creationId xmlns:a16="http://schemas.microsoft.com/office/drawing/2014/main" id="{402D9CB6-14A5-8BC0-37B9-E11BFE9C22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5874" y="1816294"/>
            <a:ext cx="10417926" cy="4781055"/>
          </a:xfrm>
        </p:spPr>
      </p:pic>
    </p:spTree>
    <p:extLst>
      <p:ext uri="{BB962C8B-B14F-4D97-AF65-F5344CB8AC3E}">
        <p14:creationId xmlns:p14="http://schemas.microsoft.com/office/powerpoint/2010/main" val="939020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8AA67-4EBB-AFFF-E192-E2A4906E2A89}"/>
              </a:ext>
            </a:extLst>
          </p:cNvPr>
          <p:cNvSpPr>
            <a:spLocks noGrp="1"/>
          </p:cNvSpPr>
          <p:nvPr>
            <p:ph type="title"/>
          </p:nvPr>
        </p:nvSpPr>
        <p:spPr>
          <a:solidFill>
            <a:srgbClr val="FFFF00"/>
          </a:solidFill>
        </p:spPr>
        <p:txBody>
          <a:bodyPr>
            <a:normAutofit/>
          </a:bodyPr>
          <a:lstStyle/>
          <a:p>
            <a:pPr algn="ctr"/>
            <a:r>
              <a:rPr lang="en-US" sz="4000" b="1" dirty="0">
                <a:latin typeface="+mn-lt"/>
              </a:rPr>
              <a:t>New Patient 4 Prediction</a:t>
            </a:r>
            <a:endParaRPr lang="en-IN" sz="4000" b="1" dirty="0">
              <a:latin typeface="+mn-lt"/>
            </a:endParaRPr>
          </a:p>
        </p:txBody>
      </p:sp>
      <p:pic>
        <p:nvPicPr>
          <p:cNvPr id="5" name="Content Placeholder 4">
            <a:extLst>
              <a:ext uri="{FF2B5EF4-FFF2-40B4-BE49-F238E27FC236}">
                <a16:creationId xmlns:a16="http://schemas.microsoft.com/office/drawing/2014/main" id="{CCF5CE39-D2CD-C420-6512-DCD08C3F7B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3635" y="1825624"/>
            <a:ext cx="9271146" cy="4575175"/>
          </a:xfrm>
        </p:spPr>
      </p:pic>
    </p:spTree>
    <p:extLst>
      <p:ext uri="{BB962C8B-B14F-4D97-AF65-F5344CB8AC3E}">
        <p14:creationId xmlns:p14="http://schemas.microsoft.com/office/powerpoint/2010/main" val="59468045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DBC1E-4ADD-7277-0D6E-18FF45E788AE}"/>
              </a:ext>
            </a:extLst>
          </p:cNvPr>
          <p:cNvSpPr>
            <a:spLocks noGrp="1"/>
          </p:cNvSpPr>
          <p:nvPr>
            <p:ph type="title"/>
          </p:nvPr>
        </p:nvSpPr>
        <p:spPr>
          <a:solidFill>
            <a:srgbClr val="00B0F0"/>
          </a:solidFill>
          <a:ln>
            <a:solidFill>
              <a:srgbClr val="FFC000"/>
            </a:solidFill>
          </a:ln>
        </p:spPr>
        <p:txBody>
          <a:bodyPr>
            <a:normAutofit/>
          </a:bodyPr>
          <a:lstStyle/>
          <a:p>
            <a:pPr algn="ctr"/>
            <a:r>
              <a:rPr lang="en-US" sz="4000" b="1" dirty="0">
                <a:latin typeface="+mn-lt"/>
              </a:rPr>
              <a:t>Importing the Data Set</a:t>
            </a:r>
            <a:endParaRPr lang="en-IN" sz="4000" b="1" dirty="0">
              <a:latin typeface="+mn-lt"/>
            </a:endParaRPr>
          </a:p>
        </p:txBody>
      </p:sp>
      <p:sp>
        <p:nvSpPr>
          <p:cNvPr id="3" name="Content Placeholder 2">
            <a:extLst>
              <a:ext uri="{FF2B5EF4-FFF2-40B4-BE49-F238E27FC236}">
                <a16:creationId xmlns:a16="http://schemas.microsoft.com/office/drawing/2014/main" id="{6AA89597-430D-A306-6755-E1AEA208D892}"/>
              </a:ext>
            </a:extLst>
          </p:cNvPr>
          <p:cNvSpPr>
            <a:spLocks noGrp="1"/>
          </p:cNvSpPr>
          <p:nvPr>
            <p:ph idx="1"/>
          </p:nvPr>
        </p:nvSpPr>
        <p:spPr>
          <a:xfrm>
            <a:off x="838200" y="1825624"/>
            <a:ext cx="10515600" cy="4939069"/>
          </a:xfrm>
          <a:solidFill>
            <a:schemeClr val="accent4">
              <a:lumMod val="60000"/>
              <a:lumOff val="40000"/>
            </a:schemeClr>
          </a:solidFill>
        </p:spPr>
        <p:txBody>
          <a:bodyPr>
            <a:normAutofit/>
          </a:bodyPr>
          <a:lstStyle/>
          <a:p>
            <a:pPr algn="just"/>
            <a:r>
              <a:rPr lang="en-US" b="1" dirty="0"/>
              <a:t>The famous Pima Indians Diabetes Dataset has been use here to apply classification machine learning model and make predictions .</a:t>
            </a:r>
            <a:endParaRPr lang="en-IN" b="1" dirty="0"/>
          </a:p>
        </p:txBody>
      </p:sp>
      <p:pic>
        <p:nvPicPr>
          <p:cNvPr id="5" name="Picture 4">
            <a:extLst>
              <a:ext uri="{FF2B5EF4-FFF2-40B4-BE49-F238E27FC236}">
                <a16:creationId xmlns:a16="http://schemas.microsoft.com/office/drawing/2014/main" id="{16BAEF39-F641-C710-7892-F70EC2DF4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1861" y="2589951"/>
            <a:ext cx="6484776" cy="4053606"/>
          </a:xfrm>
          <a:prstGeom prst="rect">
            <a:avLst/>
          </a:prstGeom>
        </p:spPr>
      </p:pic>
    </p:spTree>
    <p:extLst>
      <p:ext uri="{BB962C8B-B14F-4D97-AF65-F5344CB8AC3E}">
        <p14:creationId xmlns:p14="http://schemas.microsoft.com/office/powerpoint/2010/main" val="369381589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wheel(1)">
                                      <p:cBhvr>
                                        <p:cTn id="12" dur="20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heel(1)">
                                      <p:cBhvr>
                                        <p:cTn id="1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A9EF-13DE-45A5-DA8C-54194B21783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8F52014-5A00-240F-BACA-310FFA9458F1}"/>
              </a:ext>
            </a:extLst>
          </p:cNvPr>
          <p:cNvSpPr>
            <a:spLocks noGrp="1"/>
          </p:cNvSpPr>
          <p:nvPr>
            <p:ph idx="1"/>
          </p:nvPr>
        </p:nvSpPr>
        <p:spPr>
          <a:xfrm>
            <a:off x="681135" y="1825625"/>
            <a:ext cx="10672665" cy="4892416"/>
          </a:xfrm>
          <a:solidFill>
            <a:schemeClr val="accent2">
              <a:lumMod val="40000"/>
              <a:lumOff val="60000"/>
            </a:schemeClr>
          </a:solidFill>
        </p:spPr>
        <p:txBody>
          <a:bodyPr>
            <a:normAutofit/>
          </a:bodyPr>
          <a:lstStyle/>
          <a:p>
            <a:pPr algn="just"/>
            <a:r>
              <a:rPr lang="en-US" sz="2400" b="1" dirty="0"/>
              <a:t>The data is taken and the head information is printed for analyzing.  </a:t>
            </a:r>
          </a:p>
          <a:p>
            <a:pPr algn="just"/>
            <a:r>
              <a:rPr lang="en-US" sz="2400" b="1" dirty="0"/>
              <a:t>The data is then made to be divided in dependent and independent features and also drop function is used to remove the outcome columns. </a:t>
            </a:r>
            <a:endParaRPr lang="en-IN" sz="2400" b="1" dirty="0"/>
          </a:p>
        </p:txBody>
      </p:sp>
      <p:pic>
        <p:nvPicPr>
          <p:cNvPr id="5" name="Picture 4">
            <a:extLst>
              <a:ext uri="{FF2B5EF4-FFF2-40B4-BE49-F238E27FC236}">
                <a16:creationId xmlns:a16="http://schemas.microsoft.com/office/drawing/2014/main" id="{B9EEE6D5-2096-FB22-C42F-8AA8BD4E3A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754" y="3107340"/>
            <a:ext cx="4785360" cy="3310890"/>
          </a:xfrm>
          <a:prstGeom prst="rect">
            <a:avLst/>
          </a:prstGeom>
        </p:spPr>
      </p:pic>
      <p:pic>
        <p:nvPicPr>
          <p:cNvPr id="7" name="Picture 6">
            <a:extLst>
              <a:ext uri="{FF2B5EF4-FFF2-40B4-BE49-F238E27FC236}">
                <a16:creationId xmlns:a16="http://schemas.microsoft.com/office/drawing/2014/main" id="{639DCA05-E60F-B5AD-75B7-295D7E2142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5355" y="3107340"/>
            <a:ext cx="4972050" cy="3385535"/>
          </a:xfrm>
          <a:prstGeom prst="rect">
            <a:avLst/>
          </a:prstGeom>
        </p:spPr>
      </p:pic>
    </p:spTree>
    <p:extLst>
      <p:ext uri="{BB962C8B-B14F-4D97-AF65-F5344CB8AC3E}">
        <p14:creationId xmlns:p14="http://schemas.microsoft.com/office/powerpoint/2010/main" val="267497756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F6592-C302-28C3-B1A4-6AB90265EDB8}"/>
              </a:ext>
            </a:extLst>
          </p:cNvPr>
          <p:cNvSpPr>
            <a:spLocks noGrp="1"/>
          </p:cNvSpPr>
          <p:nvPr>
            <p:ph type="title"/>
          </p:nvPr>
        </p:nvSpPr>
        <p:spPr>
          <a:solidFill>
            <a:schemeClr val="accent1">
              <a:lumMod val="40000"/>
              <a:lumOff val="60000"/>
            </a:schemeClr>
          </a:solidFill>
        </p:spPr>
        <p:txBody>
          <a:bodyPr>
            <a:normAutofit/>
          </a:bodyPr>
          <a:lstStyle/>
          <a:p>
            <a:pPr algn="ctr"/>
            <a:r>
              <a:rPr lang="en-US" sz="4000" b="1" dirty="0">
                <a:latin typeface="+mn-lt"/>
              </a:rPr>
              <a:t>Importing </a:t>
            </a:r>
            <a:r>
              <a:rPr lang="en-US" sz="4000" b="1" dirty="0" err="1">
                <a:latin typeface="+mn-lt"/>
              </a:rPr>
              <a:t>Skicit</a:t>
            </a:r>
            <a:r>
              <a:rPr lang="en-US" sz="4000" b="1" dirty="0">
                <a:latin typeface="+mn-lt"/>
              </a:rPr>
              <a:t> Library</a:t>
            </a:r>
            <a:endParaRPr lang="en-IN" sz="4000" b="1" dirty="0">
              <a:latin typeface="+mn-lt"/>
            </a:endParaRPr>
          </a:p>
        </p:txBody>
      </p:sp>
      <p:sp>
        <p:nvSpPr>
          <p:cNvPr id="3" name="Content Placeholder 2">
            <a:extLst>
              <a:ext uri="{FF2B5EF4-FFF2-40B4-BE49-F238E27FC236}">
                <a16:creationId xmlns:a16="http://schemas.microsoft.com/office/drawing/2014/main" id="{D0182807-ACF4-6114-3265-0F8ACCE42748}"/>
              </a:ext>
            </a:extLst>
          </p:cNvPr>
          <p:cNvSpPr>
            <a:spLocks noGrp="1"/>
          </p:cNvSpPr>
          <p:nvPr>
            <p:ph idx="1"/>
          </p:nvPr>
        </p:nvSpPr>
        <p:spPr>
          <a:xfrm>
            <a:off x="838200" y="1825624"/>
            <a:ext cx="10515600" cy="4873755"/>
          </a:xfrm>
          <a:solidFill>
            <a:srgbClr val="92D050"/>
          </a:solidFill>
        </p:spPr>
        <p:txBody>
          <a:bodyPr/>
          <a:lstStyle/>
          <a:p>
            <a:pPr algn="just"/>
            <a:r>
              <a:rPr lang="en-US" b="1" dirty="0"/>
              <a:t>Here the </a:t>
            </a:r>
            <a:r>
              <a:rPr lang="en-US" b="1" dirty="0" err="1"/>
              <a:t>skicit</a:t>
            </a:r>
            <a:r>
              <a:rPr lang="en-US" b="1" dirty="0"/>
              <a:t> library is imported to import train test split model and also the Standard Scaler Model.</a:t>
            </a:r>
          </a:p>
          <a:p>
            <a:pPr algn="just"/>
            <a:r>
              <a:rPr lang="en-US" b="1" dirty="0"/>
              <a:t>Train test split function is to train and test the model on the basis of the given dataset, based on which the predictions can be made. </a:t>
            </a:r>
          </a:p>
          <a:p>
            <a:pPr algn="just"/>
            <a:r>
              <a:rPr lang="en-US" b="1" dirty="0"/>
              <a:t>Standard Scaler is basically the process of feature scaling which is a pre processing technique that converts to mean of 0 and standard Deviation of 1.  </a:t>
            </a:r>
            <a:endParaRPr lang="en-IN" b="1" dirty="0"/>
          </a:p>
        </p:txBody>
      </p:sp>
    </p:spTree>
    <p:extLst>
      <p:ext uri="{BB962C8B-B14F-4D97-AF65-F5344CB8AC3E}">
        <p14:creationId xmlns:p14="http://schemas.microsoft.com/office/powerpoint/2010/main" val="294429077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C464-D7AD-71D4-29F0-32B39D791AF4}"/>
              </a:ext>
            </a:extLst>
          </p:cNvPr>
          <p:cNvSpPr>
            <a:spLocks noGrp="1"/>
          </p:cNvSpPr>
          <p:nvPr>
            <p:ph type="title"/>
          </p:nvPr>
        </p:nvSpPr>
        <p:spPr>
          <a:solidFill>
            <a:schemeClr val="accent4">
              <a:lumMod val="60000"/>
              <a:lumOff val="40000"/>
            </a:schemeClr>
          </a:solidFill>
        </p:spPr>
        <p:txBody>
          <a:bodyPr>
            <a:normAutofit/>
          </a:bodyPr>
          <a:lstStyle/>
          <a:p>
            <a:pPr algn="ctr"/>
            <a:r>
              <a:rPr lang="en-US" sz="4000" b="1" dirty="0" err="1">
                <a:latin typeface="+mn-lt"/>
              </a:rPr>
              <a:t>Skicit</a:t>
            </a:r>
            <a:r>
              <a:rPr lang="en-US" sz="4000" b="1" dirty="0">
                <a:latin typeface="+mn-lt"/>
              </a:rPr>
              <a:t> Library Photos </a:t>
            </a:r>
            <a:endParaRPr lang="en-IN" sz="4000" b="1" dirty="0">
              <a:latin typeface="+mn-lt"/>
            </a:endParaRPr>
          </a:p>
        </p:txBody>
      </p:sp>
      <p:pic>
        <p:nvPicPr>
          <p:cNvPr id="5" name="Content Placeholder 4">
            <a:extLst>
              <a:ext uri="{FF2B5EF4-FFF2-40B4-BE49-F238E27FC236}">
                <a16:creationId xmlns:a16="http://schemas.microsoft.com/office/drawing/2014/main" id="{3B2968A1-063E-9C8D-E802-7996797E62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765" y="2127317"/>
            <a:ext cx="5683117" cy="4365558"/>
          </a:xfrm>
        </p:spPr>
      </p:pic>
      <p:pic>
        <p:nvPicPr>
          <p:cNvPr id="7" name="Picture 6">
            <a:extLst>
              <a:ext uri="{FF2B5EF4-FFF2-40B4-BE49-F238E27FC236}">
                <a16:creationId xmlns:a16="http://schemas.microsoft.com/office/drawing/2014/main" id="{38987F0C-4F74-57B1-5422-39D76628C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2127317"/>
            <a:ext cx="5257799" cy="4365557"/>
          </a:xfrm>
          <a:prstGeom prst="rect">
            <a:avLst/>
          </a:prstGeom>
        </p:spPr>
      </p:pic>
    </p:spTree>
    <p:extLst>
      <p:ext uri="{BB962C8B-B14F-4D97-AF65-F5344CB8AC3E}">
        <p14:creationId xmlns:p14="http://schemas.microsoft.com/office/powerpoint/2010/main" val="321148606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ABF0-2342-BB84-9A7B-70EFFA875818}"/>
              </a:ext>
            </a:extLst>
          </p:cNvPr>
          <p:cNvSpPr>
            <a:spLocks noGrp="1"/>
          </p:cNvSpPr>
          <p:nvPr>
            <p:ph type="title"/>
          </p:nvPr>
        </p:nvSpPr>
        <p:spPr>
          <a:solidFill>
            <a:schemeClr val="accent2">
              <a:lumMod val="40000"/>
              <a:lumOff val="60000"/>
            </a:schemeClr>
          </a:solidFill>
        </p:spPr>
        <p:txBody>
          <a:bodyPr>
            <a:normAutofit/>
          </a:bodyPr>
          <a:lstStyle/>
          <a:p>
            <a:pPr algn="ctr"/>
            <a:r>
              <a:rPr lang="en-US" sz="4000" b="1" dirty="0">
                <a:latin typeface="+mn-lt"/>
              </a:rPr>
              <a:t>Random Forest Classification</a:t>
            </a:r>
            <a:endParaRPr lang="en-IN" sz="4000" b="1" dirty="0">
              <a:latin typeface="+mn-lt"/>
            </a:endParaRPr>
          </a:p>
        </p:txBody>
      </p:sp>
      <p:sp>
        <p:nvSpPr>
          <p:cNvPr id="3" name="Content Placeholder 2">
            <a:extLst>
              <a:ext uri="{FF2B5EF4-FFF2-40B4-BE49-F238E27FC236}">
                <a16:creationId xmlns:a16="http://schemas.microsoft.com/office/drawing/2014/main" id="{3E3542BC-3E71-BAAB-B71C-55087A0D60DE}"/>
              </a:ext>
            </a:extLst>
          </p:cNvPr>
          <p:cNvSpPr>
            <a:spLocks noGrp="1"/>
          </p:cNvSpPr>
          <p:nvPr>
            <p:ph idx="1"/>
          </p:nvPr>
        </p:nvSpPr>
        <p:spPr>
          <a:xfrm>
            <a:off x="838200" y="1825624"/>
            <a:ext cx="10515600" cy="4855093"/>
          </a:xfrm>
          <a:solidFill>
            <a:srgbClr val="FFFF00"/>
          </a:solidFill>
        </p:spPr>
        <p:txBody>
          <a:bodyPr/>
          <a:lstStyle/>
          <a:p>
            <a:pPr algn="just"/>
            <a:r>
              <a:rPr lang="en-US" b="1" dirty="0"/>
              <a:t>Random Forest Classification is an ensemble type of learning that helps to create the multiple decision trees during the model training and outputs the mode of the classes predicted by random trees. </a:t>
            </a:r>
          </a:p>
          <a:p>
            <a:pPr algn="just"/>
            <a:r>
              <a:rPr lang="en-US" b="1" dirty="0"/>
              <a:t>It introduces randomness to the model and increases accuracy and minimize overfitting. </a:t>
            </a:r>
            <a:endParaRPr lang="en-IN" b="1" dirty="0"/>
          </a:p>
        </p:txBody>
      </p:sp>
      <p:pic>
        <p:nvPicPr>
          <p:cNvPr id="5" name="Picture 4">
            <a:extLst>
              <a:ext uri="{FF2B5EF4-FFF2-40B4-BE49-F238E27FC236}">
                <a16:creationId xmlns:a16="http://schemas.microsoft.com/office/drawing/2014/main" id="{A4E2B82D-A621-8873-A450-27AFA8E55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47" y="4076867"/>
            <a:ext cx="8961898" cy="2416007"/>
          </a:xfrm>
          <a:prstGeom prst="rect">
            <a:avLst/>
          </a:prstGeom>
        </p:spPr>
      </p:pic>
    </p:spTree>
    <p:extLst>
      <p:ext uri="{BB962C8B-B14F-4D97-AF65-F5344CB8AC3E}">
        <p14:creationId xmlns:p14="http://schemas.microsoft.com/office/powerpoint/2010/main" val="31153085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D7E6D-0C0A-B783-468B-93B48A632206}"/>
              </a:ext>
            </a:extLst>
          </p:cNvPr>
          <p:cNvSpPr>
            <a:spLocks noGrp="1"/>
          </p:cNvSpPr>
          <p:nvPr>
            <p:ph type="title"/>
          </p:nvPr>
        </p:nvSpPr>
        <p:spPr>
          <a:solidFill>
            <a:schemeClr val="accent4">
              <a:lumMod val="60000"/>
              <a:lumOff val="40000"/>
            </a:schemeClr>
          </a:solidFill>
        </p:spPr>
        <p:txBody>
          <a:bodyPr>
            <a:normAutofit/>
          </a:bodyPr>
          <a:lstStyle/>
          <a:p>
            <a:pPr algn="ctr"/>
            <a:r>
              <a:rPr lang="en-US" sz="4000" b="1" dirty="0">
                <a:latin typeface="+mn-lt"/>
              </a:rPr>
              <a:t>Evaluating the Model</a:t>
            </a:r>
            <a:endParaRPr lang="en-IN" sz="4000" b="1" dirty="0">
              <a:latin typeface="+mn-lt"/>
            </a:endParaRPr>
          </a:p>
        </p:txBody>
      </p:sp>
      <p:sp>
        <p:nvSpPr>
          <p:cNvPr id="3" name="Content Placeholder 2">
            <a:extLst>
              <a:ext uri="{FF2B5EF4-FFF2-40B4-BE49-F238E27FC236}">
                <a16:creationId xmlns:a16="http://schemas.microsoft.com/office/drawing/2014/main" id="{1AF1DC95-0F3F-0E05-EE4B-744F6C33AC10}"/>
              </a:ext>
            </a:extLst>
          </p:cNvPr>
          <p:cNvSpPr>
            <a:spLocks noGrp="1"/>
          </p:cNvSpPr>
          <p:nvPr>
            <p:ph idx="1"/>
          </p:nvPr>
        </p:nvSpPr>
        <p:spPr>
          <a:xfrm>
            <a:off x="559837" y="1825624"/>
            <a:ext cx="11632163" cy="5032375"/>
          </a:xfrm>
          <a:solidFill>
            <a:srgbClr val="FFC000"/>
          </a:solidFill>
        </p:spPr>
        <p:txBody>
          <a:bodyPr/>
          <a:lstStyle/>
          <a:p>
            <a:pPr algn="just"/>
            <a:r>
              <a:rPr lang="en-US" b="1" dirty="0"/>
              <a:t>The model is evaluated and then used to calculate to prediction of the outcomes and also the probabilities. </a:t>
            </a:r>
            <a:endParaRPr lang="en-IN" b="1" dirty="0"/>
          </a:p>
        </p:txBody>
      </p:sp>
      <p:pic>
        <p:nvPicPr>
          <p:cNvPr id="5" name="Picture 4">
            <a:extLst>
              <a:ext uri="{FF2B5EF4-FFF2-40B4-BE49-F238E27FC236}">
                <a16:creationId xmlns:a16="http://schemas.microsoft.com/office/drawing/2014/main" id="{82AA35B8-35E5-7581-BF9E-7ED092A19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74157"/>
            <a:ext cx="5338665" cy="3640455"/>
          </a:xfrm>
          <a:prstGeom prst="rect">
            <a:avLst/>
          </a:prstGeom>
        </p:spPr>
      </p:pic>
      <p:pic>
        <p:nvPicPr>
          <p:cNvPr id="7" name="Picture 6">
            <a:extLst>
              <a:ext uri="{FF2B5EF4-FFF2-40B4-BE49-F238E27FC236}">
                <a16:creationId xmlns:a16="http://schemas.microsoft.com/office/drawing/2014/main" id="{C252E5BF-95F1-A3CC-1D40-610B33EA2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3330" y="2774157"/>
            <a:ext cx="5749877" cy="3640455"/>
          </a:xfrm>
          <a:prstGeom prst="rect">
            <a:avLst/>
          </a:prstGeom>
        </p:spPr>
      </p:pic>
    </p:spTree>
    <p:extLst>
      <p:ext uri="{BB962C8B-B14F-4D97-AF65-F5344CB8AC3E}">
        <p14:creationId xmlns:p14="http://schemas.microsoft.com/office/powerpoint/2010/main" val="218692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fade">
                                      <p:cBhvr>
                                        <p:cTn id="12" dur="5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ED96F-C150-5BB9-A37E-1144F5409ED7}"/>
              </a:ext>
            </a:extLst>
          </p:cNvPr>
          <p:cNvSpPr>
            <a:spLocks noGrp="1"/>
          </p:cNvSpPr>
          <p:nvPr>
            <p:ph type="title"/>
          </p:nvPr>
        </p:nvSpPr>
        <p:spPr>
          <a:solidFill>
            <a:schemeClr val="accent5">
              <a:lumMod val="40000"/>
              <a:lumOff val="60000"/>
            </a:schemeClr>
          </a:solidFill>
        </p:spPr>
        <p:txBody>
          <a:bodyPr>
            <a:normAutofit/>
          </a:bodyPr>
          <a:lstStyle/>
          <a:p>
            <a:pPr algn="ctr"/>
            <a:r>
              <a:rPr lang="en-US" sz="4000" b="1" dirty="0">
                <a:latin typeface="+mn-lt"/>
              </a:rPr>
              <a:t>Using </a:t>
            </a:r>
            <a:r>
              <a:rPr lang="en-US" sz="4000" b="1" dirty="0" err="1">
                <a:latin typeface="+mn-lt"/>
              </a:rPr>
              <a:t>Skicit</a:t>
            </a:r>
            <a:r>
              <a:rPr lang="en-US" sz="4000" b="1" dirty="0">
                <a:latin typeface="+mn-lt"/>
              </a:rPr>
              <a:t> Metrics for Evaluation</a:t>
            </a:r>
            <a:endParaRPr lang="en-IN" sz="4000" b="1" dirty="0">
              <a:latin typeface="+mn-lt"/>
            </a:endParaRPr>
          </a:p>
        </p:txBody>
      </p:sp>
      <p:sp>
        <p:nvSpPr>
          <p:cNvPr id="3" name="Content Placeholder 2">
            <a:extLst>
              <a:ext uri="{FF2B5EF4-FFF2-40B4-BE49-F238E27FC236}">
                <a16:creationId xmlns:a16="http://schemas.microsoft.com/office/drawing/2014/main" id="{BBD417EF-907A-4E81-26BF-754EF1A1E1B9}"/>
              </a:ext>
            </a:extLst>
          </p:cNvPr>
          <p:cNvSpPr>
            <a:spLocks noGrp="1"/>
          </p:cNvSpPr>
          <p:nvPr>
            <p:ph idx="1"/>
          </p:nvPr>
        </p:nvSpPr>
        <p:spPr>
          <a:solidFill>
            <a:srgbClr val="FFFF00"/>
          </a:solidFill>
        </p:spPr>
        <p:txBody>
          <a:bodyPr>
            <a:normAutofit lnSpcReduction="10000"/>
          </a:bodyPr>
          <a:lstStyle/>
          <a:p>
            <a:pPr algn="just"/>
            <a:r>
              <a:rPr lang="en-US" b="1" dirty="0"/>
              <a:t>By using the </a:t>
            </a:r>
            <a:r>
              <a:rPr lang="en-US" b="1" dirty="0" err="1"/>
              <a:t>skicit</a:t>
            </a:r>
            <a:r>
              <a:rPr lang="en-US" b="1" dirty="0"/>
              <a:t> library, we evaluate the accuracy score, confusion matrix, </a:t>
            </a:r>
            <a:r>
              <a:rPr lang="en-US" b="1" dirty="0" err="1"/>
              <a:t>auc</a:t>
            </a:r>
            <a:r>
              <a:rPr lang="en-US" b="1" dirty="0"/>
              <a:t>-roc score and classification report.</a:t>
            </a:r>
          </a:p>
          <a:p>
            <a:pPr algn="just"/>
            <a:r>
              <a:rPr lang="en-US" b="1" dirty="0"/>
              <a:t>Accuracy Score : It measures the correctness of the performance of the prediction of models. More the accuracy score, more accurate.</a:t>
            </a:r>
          </a:p>
          <a:p>
            <a:pPr algn="just"/>
            <a:r>
              <a:rPr lang="en-US" b="1" dirty="0"/>
              <a:t>Confusion Matrix : It is used to evaluate the performance of the classification model, comparing the predictions to actual outcomes. </a:t>
            </a:r>
          </a:p>
          <a:p>
            <a:pPr algn="just"/>
            <a:r>
              <a:rPr lang="en-US" b="1" dirty="0"/>
              <a:t>AUC-ROC Score : It is a performance matrix that measures how well a model distinguishes between the two classes ranging from 0 to 1. </a:t>
            </a:r>
          </a:p>
          <a:p>
            <a:pPr algn="just"/>
            <a:r>
              <a:rPr lang="en-US" b="1" dirty="0"/>
              <a:t>Classification Report : It provides a comprehensive view of the classifier model. </a:t>
            </a:r>
            <a:endParaRPr lang="en-IN" b="1" dirty="0"/>
          </a:p>
        </p:txBody>
      </p:sp>
    </p:spTree>
    <p:extLst>
      <p:ext uri="{BB962C8B-B14F-4D97-AF65-F5344CB8AC3E}">
        <p14:creationId xmlns:p14="http://schemas.microsoft.com/office/powerpoint/2010/main" val="163552688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B46AE-C407-9506-6135-415E0C2BEB15}"/>
              </a:ext>
            </a:extLst>
          </p:cNvPr>
          <p:cNvSpPr>
            <a:spLocks noGrp="1"/>
          </p:cNvSpPr>
          <p:nvPr>
            <p:ph type="title"/>
          </p:nvPr>
        </p:nvSpPr>
        <p:spPr>
          <a:solidFill>
            <a:srgbClr val="92D050"/>
          </a:solidFill>
        </p:spPr>
        <p:txBody>
          <a:bodyPr>
            <a:normAutofit/>
          </a:bodyPr>
          <a:lstStyle/>
          <a:p>
            <a:pPr algn="ctr"/>
            <a:r>
              <a:rPr lang="en-US" sz="4000" b="1" dirty="0">
                <a:latin typeface="+mn-lt"/>
              </a:rPr>
              <a:t>Metrics Evaluation Pictures</a:t>
            </a:r>
            <a:endParaRPr lang="en-IN" sz="4000" b="1" dirty="0">
              <a:latin typeface="+mn-lt"/>
            </a:endParaRPr>
          </a:p>
        </p:txBody>
      </p:sp>
      <p:pic>
        <p:nvPicPr>
          <p:cNvPr id="5" name="Content Placeholder 4">
            <a:extLst>
              <a:ext uri="{FF2B5EF4-FFF2-40B4-BE49-F238E27FC236}">
                <a16:creationId xmlns:a16="http://schemas.microsoft.com/office/drawing/2014/main" id="{2CB1663C-6F4C-877E-D42B-B2380DFB8C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2277"/>
            <a:ext cx="5543939" cy="4537853"/>
          </a:xfrm>
        </p:spPr>
      </p:pic>
      <p:pic>
        <p:nvPicPr>
          <p:cNvPr id="7" name="Picture 6">
            <a:extLst>
              <a:ext uri="{FF2B5EF4-FFF2-40B4-BE49-F238E27FC236}">
                <a16:creationId xmlns:a16="http://schemas.microsoft.com/office/drawing/2014/main" id="{29C70CC2-C2B7-AB5F-42B3-D7162313EE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3149" y="1872278"/>
            <a:ext cx="4994133" cy="4537852"/>
          </a:xfrm>
          <a:prstGeom prst="rect">
            <a:avLst/>
          </a:prstGeom>
        </p:spPr>
      </p:pic>
    </p:spTree>
    <p:extLst>
      <p:ext uri="{BB962C8B-B14F-4D97-AF65-F5344CB8AC3E}">
        <p14:creationId xmlns:p14="http://schemas.microsoft.com/office/powerpoint/2010/main" val="809080216"/>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TotalTime>
  <Words>372</Words>
  <Application>Microsoft Office PowerPoint</Application>
  <PresentationFormat>Widescreen</PresentationFormat>
  <Paragraphs>29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Chaitanya Mangla IOSC ML Project</vt:lpstr>
      <vt:lpstr>Importing the Data Set</vt:lpstr>
      <vt:lpstr>PowerPoint Presentation</vt:lpstr>
      <vt:lpstr>Importing Skicit Library</vt:lpstr>
      <vt:lpstr>Skicit Library Photos </vt:lpstr>
      <vt:lpstr>Random Forest Classification</vt:lpstr>
      <vt:lpstr>Evaluating the Model</vt:lpstr>
      <vt:lpstr>Using Skicit Metrics for Evaluation</vt:lpstr>
      <vt:lpstr>Metrics Evaluation Pictures</vt:lpstr>
      <vt:lpstr>Graph Plotting</vt:lpstr>
      <vt:lpstr>New Patient 1 Prediction</vt:lpstr>
      <vt:lpstr>New Patient 2 Prediction</vt:lpstr>
      <vt:lpstr>New Patient 3 Prediction</vt:lpstr>
      <vt:lpstr>New Patient 4 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Chaitanya Mangla</dc:creator>
  <cp:lastModifiedBy>Chaitanya Mangla</cp:lastModifiedBy>
  <cp:revision>9</cp:revision>
  <dcterms:created xsi:type="dcterms:W3CDTF">2025-10-30T18:48:00Z</dcterms:created>
  <dcterms:modified xsi:type="dcterms:W3CDTF">2025-10-30T20:08:23Z</dcterms:modified>
</cp:coreProperties>
</file>