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5" r:id="rId2"/>
    <p:sldId id="257" r:id="rId3"/>
    <p:sldId id="281" r:id="rId4"/>
    <p:sldId id="288" r:id="rId5"/>
    <p:sldId id="279" r:id="rId6"/>
    <p:sldId id="292" r:id="rId7"/>
    <p:sldId id="293" r:id="rId8"/>
    <p:sldId id="297" r:id="rId9"/>
    <p:sldId id="294" r:id="rId10"/>
    <p:sldId id="296" r:id="rId11"/>
    <p:sldId id="295" r:id="rId12"/>
    <p:sldId id="290" r:id="rId13"/>
    <p:sldId id="298" r:id="rId14"/>
    <p:sldId id="29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1149-5F8F-D131-23C8-41E2C8985D54}"/>
              </a:ext>
            </a:extLst>
          </p:cNvPr>
          <p:cNvSpPr txBox="1"/>
          <p:nvPr/>
        </p:nvSpPr>
        <p:spPr>
          <a:xfrm>
            <a:off x="132348" y="110107"/>
            <a:ext cx="610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Xử lý </a:t>
            </a:r>
            <a:r>
              <a:rPr lang="vi-VN" b="1" dirty="0" err="1">
                <a:solidFill>
                  <a:schemeClr val="bg1"/>
                </a:solidFill>
              </a:rPr>
              <a:t>r</a:t>
            </a:r>
            <a:r>
              <a:rPr lang="vi-VN" sz="1800" b="1" dirty="0" err="1">
                <a:solidFill>
                  <a:schemeClr val="bg1"/>
                </a:solidFill>
              </a:rPr>
              <a:t>esponse</a:t>
            </a:r>
            <a:r>
              <a:rPr lang="vi-VN" sz="1800" b="1" dirty="0">
                <a:solidFill>
                  <a:schemeClr val="bg1"/>
                </a:solidFill>
              </a:rPr>
              <a:t> từ </a:t>
            </a:r>
            <a:r>
              <a:rPr lang="vi-VN" sz="1800" b="1" dirty="0" err="1">
                <a:solidFill>
                  <a:schemeClr val="bg1"/>
                </a:solidFill>
              </a:rPr>
              <a:t>request</a:t>
            </a:r>
            <a:r>
              <a:rPr lang="vi-VN" sz="1800" b="1" dirty="0">
                <a:solidFill>
                  <a:schemeClr val="bg1"/>
                </a:solidFill>
              </a:rPr>
              <a:t> với hàm </a:t>
            </a:r>
            <a:r>
              <a:rPr lang="vi-VN" sz="1800" b="1" dirty="0" err="1">
                <a:solidFill>
                  <a:schemeClr val="bg1"/>
                </a:solidFill>
              </a:rPr>
              <a:t>fetch_wrapper</a:t>
            </a:r>
            <a:r>
              <a:rPr lang="vi-VN" sz="1800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37C45-62EA-7767-3BA9-426A1403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14" y="929423"/>
            <a:ext cx="7206571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4A3884-82CD-92FC-D13A-52D9043A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89" y="62509"/>
            <a:ext cx="5745308" cy="2059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438BF-0D09-952E-9A3E-AF88D2BC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77" y="2587952"/>
            <a:ext cx="6804331" cy="3824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99DEB-EDDD-AA98-DF52-8D3E103C9744}"/>
              </a:ext>
            </a:extLst>
          </p:cNvPr>
          <p:cNvSpPr txBox="1"/>
          <p:nvPr/>
        </p:nvSpPr>
        <p:spPr>
          <a:xfrm>
            <a:off x="2580198" y="2232730"/>
            <a:ext cx="516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 err="1"/>
              <a:t>url</a:t>
            </a:r>
            <a:r>
              <a:rPr lang="vi-VN" sz="1400" i="1" dirty="0"/>
              <a:t> </a:t>
            </a:r>
            <a:r>
              <a:rPr lang="vi-VN" sz="1400" i="1" dirty="0" err="1"/>
              <a:t>ajaxpro</a:t>
            </a:r>
            <a:r>
              <a:rPr lang="vi-VN" sz="1400" i="1" dirty="0"/>
              <a:t> đến trang tổng hợp </a:t>
            </a:r>
            <a:r>
              <a:rPr lang="vi-VN" sz="1400" i="1" dirty="0" err="1"/>
              <a:t>kêt</a:t>
            </a:r>
            <a:r>
              <a:rPr lang="vi-VN" sz="1400" i="1" dirty="0"/>
              <a:t> quả </a:t>
            </a:r>
            <a:r>
              <a:rPr lang="vi-VN" sz="1400" i="1" dirty="0" err="1"/>
              <a:t>Mega</a:t>
            </a:r>
            <a:r>
              <a:rPr lang="vi-VN" sz="1400" i="1" dirty="0"/>
              <a:t> 6/45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7CFB-5BB7-053C-99FF-D9114E43F7D2}"/>
              </a:ext>
            </a:extLst>
          </p:cNvPr>
          <p:cNvSpPr txBox="1"/>
          <p:nvPr/>
        </p:nvSpPr>
        <p:spPr>
          <a:xfrm>
            <a:off x="2580198" y="6460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i="1" dirty="0"/>
              <a:t>Xử lý </a:t>
            </a:r>
            <a:r>
              <a:rPr lang="vi-VN" sz="1400" i="1" dirty="0" err="1"/>
              <a:t>response</a:t>
            </a:r>
            <a:r>
              <a:rPr lang="vi-VN" sz="1400" i="1" dirty="0"/>
              <a:t> từ </a:t>
            </a:r>
            <a:r>
              <a:rPr lang="vi-VN" sz="1400" i="1" dirty="0" err="1"/>
              <a:t>request</a:t>
            </a:r>
            <a:r>
              <a:rPr lang="vi-VN" sz="1400" i="1" dirty="0"/>
              <a:t> với hàm </a:t>
            </a:r>
            <a:r>
              <a:rPr lang="vi-VN" sz="1400" i="1" dirty="0" err="1"/>
              <a:t>fetch_wrapper</a:t>
            </a:r>
            <a:r>
              <a:rPr lang="vi-VN" sz="1400" i="1" dirty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599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E8087-A338-4C08-9DD7-99F37F313FB8}"/>
              </a:ext>
            </a:extLst>
          </p:cNvPr>
          <p:cNvSpPr txBox="1"/>
          <p:nvPr/>
        </p:nvSpPr>
        <p:spPr>
          <a:xfrm>
            <a:off x="636199" y="5005331"/>
            <a:ext cx="77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/>
              <a:t>Thực thi </a:t>
            </a:r>
            <a:r>
              <a:rPr lang="vi-VN" sz="1400" i="1" dirty="0" err="1"/>
              <a:t>comand</a:t>
            </a:r>
            <a:r>
              <a:rPr lang="vi-VN" sz="1400" i="1" dirty="0"/>
              <a:t> </a:t>
            </a:r>
            <a:r>
              <a:rPr lang="vi-VN" sz="1400" i="1" dirty="0" err="1"/>
              <a:t>line</a:t>
            </a:r>
            <a:r>
              <a:rPr lang="vi-VN" sz="1400" i="1" dirty="0"/>
              <a:t> </a:t>
            </a:r>
            <a:r>
              <a:rPr lang="vi-VN" sz="1400" i="1" dirty="0" err="1"/>
              <a:t>interface</a:t>
            </a:r>
            <a:r>
              <a:rPr lang="vi-VN" sz="1400" i="1" dirty="0"/>
              <a:t>: </a:t>
            </a:r>
            <a:r>
              <a:rPr lang="vi-VN" sz="1400" i="1" dirty="0" err="1"/>
              <a:t>python</a:t>
            </a:r>
            <a:r>
              <a:rPr lang="vi-VN" sz="1400" i="1" dirty="0"/>
              <a:t> -m </a:t>
            </a:r>
            <a:r>
              <a:rPr lang="vi-VN" sz="1400" i="1" dirty="0" err="1"/>
              <a:t>src.cli.crawl</a:t>
            </a:r>
            <a:r>
              <a:rPr lang="vi-VN" sz="1400" i="1" dirty="0"/>
              <a:t> mega_645 --</a:t>
            </a:r>
            <a:r>
              <a:rPr lang="vi-VN" sz="1400" i="1" dirty="0" err="1"/>
              <a:t>index_from</a:t>
            </a:r>
            <a:r>
              <a:rPr lang="vi-VN" sz="1400" i="1" dirty="0"/>
              <a:t> 0 --</a:t>
            </a:r>
            <a:r>
              <a:rPr lang="vi-VN" sz="1400" i="1" dirty="0" err="1"/>
              <a:t>index_to</a:t>
            </a:r>
            <a:r>
              <a:rPr lang="vi-VN" sz="1400" i="1" dirty="0"/>
              <a:t> 200</a:t>
            </a:r>
            <a:endParaRPr lang="en-US" sz="1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9DEB-EDDD-AA98-DF52-8D3E103C9744}"/>
              </a:ext>
            </a:extLst>
          </p:cNvPr>
          <p:cNvSpPr txBox="1"/>
          <p:nvPr/>
        </p:nvSpPr>
        <p:spPr>
          <a:xfrm>
            <a:off x="62004" y="150219"/>
            <a:ext cx="8975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dirty="0">
                <a:solidFill>
                  <a:schemeClr val="bg1"/>
                </a:solidFill>
              </a:rPr>
              <a:t>Các hàm ở trên được thực thi cho việc lấy dữ liệu kết quả trúng của sản phẩm </a:t>
            </a:r>
            <a:r>
              <a:rPr lang="vi-VN" sz="1400" b="1" i="1" dirty="0" err="1">
                <a:solidFill>
                  <a:schemeClr val="bg1"/>
                </a:solidFill>
              </a:rPr>
              <a:t>Mega</a:t>
            </a:r>
            <a:r>
              <a:rPr lang="vi-VN" sz="1400" b="1" i="1" dirty="0">
                <a:solidFill>
                  <a:schemeClr val="bg1"/>
                </a:solidFill>
              </a:rPr>
              <a:t> 6/45 và </a:t>
            </a:r>
            <a:r>
              <a:rPr lang="vi-VN" sz="1400" b="1" i="1" dirty="0" err="1">
                <a:solidFill>
                  <a:schemeClr val="bg1"/>
                </a:solidFill>
              </a:rPr>
              <a:t>Power</a:t>
            </a:r>
            <a:r>
              <a:rPr lang="vi-VN" sz="1400" b="1" i="1" dirty="0">
                <a:solidFill>
                  <a:schemeClr val="bg1"/>
                </a:solidFill>
              </a:rPr>
              <a:t> 6/55 </a:t>
            </a:r>
          </a:p>
          <a:p>
            <a:endParaRPr lang="vi-VN" sz="1400" b="1" i="1" dirty="0">
              <a:solidFill>
                <a:schemeClr val="bg1"/>
              </a:solidFill>
            </a:endParaRPr>
          </a:p>
          <a:p>
            <a:endParaRPr 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1FC6C-A230-9766-F10A-2C5F484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1" y="789732"/>
            <a:ext cx="8065698" cy="4169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EDBE95-BFCA-359C-5047-1BD9F54B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1" y="5349797"/>
            <a:ext cx="8065698" cy="8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47E82-AC78-2691-CDE4-3036BF37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88" y="850188"/>
            <a:ext cx="6011223" cy="5085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8087-A338-4C08-9DD7-99F37F313FB8}"/>
              </a:ext>
            </a:extLst>
          </p:cNvPr>
          <p:cNvSpPr txBox="1"/>
          <p:nvPr/>
        </p:nvSpPr>
        <p:spPr>
          <a:xfrm>
            <a:off x="2441275" y="6007812"/>
            <a:ext cx="584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/>
              <a:t>Dữ liệu lấy về từ </a:t>
            </a:r>
            <a:r>
              <a:rPr lang="vi-VN" sz="1400" i="1" dirty="0" err="1"/>
              <a:t>web</a:t>
            </a:r>
            <a:r>
              <a:rPr lang="vi-VN" sz="1400" i="1" dirty="0"/>
              <a:t> vietlott.vn của </a:t>
            </a:r>
            <a:r>
              <a:rPr lang="vi-VN" sz="1400" i="1" dirty="0" err="1"/>
              <a:t>game</a:t>
            </a:r>
            <a:r>
              <a:rPr lang="vi-VN" sz="1400" i="1" dirty="0"/>
              <a:t> </a:t>
            </a:r>
            <a:r>
              <a:rPr lang="vi-VN" sz="1400" i="1" dirty="0" err="1"/>
              <a:t>Mega</a:t>
            </a:r>
            <a:r>
              <a:rPr lang="vi-VN" sz="1400" i="1" dirty="0"/>
              <a:t> 6/45</a:t>
            </a:r>
            <a:endParaRPr lang="en-US" sz="1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9DEB-EDDD-AA98-DF52-8D3E103C9744}"/>
              </a:ext>
            </a:extLst>
          </p:cNvPr>
          <p:cNvSpPr txBox="1"/>
          <p:nvPr/>
        </p:nvSpPr>
        <p:spPr>
          <a:xfrm>
            <a:off x="62004" y="150219"/>
            <a:ext cx="8975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dirty="0">
                <a:solidFill>
                  <a:schemeClr val="bg1"/>
                </a:solidFill>
              </a:rPr>
              <a:t>Các hàm ở trên được thực thi cho việc lấy dữ liệu kết quả trúng của sản phẩm </a:t>
            </a:r>
            <a:r>
              <a:rPr lang="vi-VN" sz="1400" b="1" i="1" dirty="0" err="1">
                <a:solidFill>
                  <a:schemeClr val="bg1"/>
                </a:solidFill>
              </a:rPr>
              <a:t>Mega</a:t>
            </a:r>
            <a:r>
              <a:rPr lang="vi-VN" sz="1400" b="1" i="1" dirty="0">
                <a:solidFill>
                  <a:schemeClr val="bg1"/>
                </a:solidFill>
              </a:rPr>
              <a:t> 6/45 và </a:t>
            </a:r>
            <a:r>
              <a:rPr lang="vi-VN" sz="1400" b="1" i="1" dirty="0" err="1">
                <a:solidFill>
                  <a:schemeClr val="bg1"/>
                </a:solidFill>
              </a:rPr>
              <a:t>Power</a:t>
            </a:r>
            <a:r>
              <a:rPr lang="vi-VN" sz="1400" b="1" i="1" dirty="0">
                <a:solidFill>
                  <a:schemeClr val="bg1"/>
                </a:solidFill>
              </a:rPr>
              <a:t> 6/55 </a:t>
            </a:r>
          </a:p>
          <a:p>
            <a:endParaRPr lang="vi-VN" sz="1400" b="1" i="1" dirty="0">
              <a:solidFill>
                <a:schemeClr val="bg1"/>
              </a:solidFill>
            </a:endParaRPr>
          </a:p>
          <a:p>
            <a:endParaRPr 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0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5543A-A637-06F7-39A4-7B04E73A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3" y="869876"/>
            <a:ext cx="6354654" cy="4846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B7D6D-EAF9-B9FA-4CE5-12A6928A80C7}"/>
              </a:ext>
            </a:extLst>
          </p:cNvPr>
          <p:cNvSpPr txBox="1"/>
          <p:nvPr/>
        </p:nvSpPr>
        <p:spPr>
          <a:xfrm>
            <a:off x="2260117" y="5834235"/>
            <a:ext cx="584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/>
              <a:t>Dữ liệu lấy về từ </a:t>
            </a:r>
            <a:r>
              <a:rPr lang="vi-VN" sz="1400" i="1" dirty="0" err="1"/>
              <a:t>web</a:t>
            </a:r>
            <a:r>
              <a:rPr lang="vi-VN" sz="1400" i="1" dirty="0"/>
              <a:t> vietlott.vn của </a:t>
            </a:r>
            <a:r>
              <a:rPr lang="vi-VN" sz="1400" i="1" dirty="0" err="1"/>
              <a:t>game</a:t>
            </a:r>
            <a:r>
              <a:rPr lang="vi-VN" sz="1400" i="1" dirty="0"/>
              <a:t> </a:t>
            </a:r>
            <a:r>
              <a:rPr lang="vi-VN" sz="1400" i="1" dirty="0" err="1"/>
              <a:t>Power</a:t>
            </a:r>
            <a:r>
              <a:rPr lang="vi-VN" sz="1400" i="1" dirty="0"/>
              <a:t> 6/55</a:t>
            </a:r>
            <a:endParaRPr lang="en-US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0FD45-0868-C2DC-4B18-AEA5D5F6F9DD}"/>
              </a:ext>
            </a:extLst>
          </p:cNvPr>
          <p:cNvSpPr txBox="1"/>
          <p:nvPr/>
        </p:nvSpPr>
        <p:spPr>
          <a:xfrm>
            <a:off x="62004" y="150219"/>
            <a:ext cx="894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i="1" dirty="0">
                <a:solidFill>
                  <a:schemeClr val="bg1"/>
                </a:solidFill>
              </a:rPr>
              <a:t>Các hàm ở trên được thực thi cho việc lấy dữ liệu kết quả trúng của sản phẩm </a:t>
            </a:r>
            <a:r>
              <a:rPr lang="vi-VN" sz="1400" b="1" i="1" dirty="0" err="1">
                <a:solidFill>
                  <a:schemeClr val="bg1"/>
                </a:solidFill>
              </a:rPr>
              <a:t>Mega</a:t>
            </a:r>
            <a:r>
              <a:rPr lang="vi-VN" sz="1400" b="1" i="1" dirty="0">
                <a:solidFill>
                  <a:schemeClr val="bg1"/>
                </a:solidFill>
              </a:rPr>
              <a:t> 6/45 và </a:t>
            </a:r>
            <a:r>
              <a:rPr lang="vi-VN" sz="1400" b="1" i="1" dirty="0" err="1">
                <a:solidFill>
                  <a:schemeClr val="bg1"/>
                </a:solidFill>
              </a:rPr>
              <a:t>Power</a:t>
            </a:r>
            <a:r>
              <a:rPr lang="vi-VN" sz="1400" b="1" i="1" dirty="0">
                <a:solidFill>
                  <a:schemeClr val="bg1"/>
                </a:solidFill>
              </a:rPr>
              <a:t> 6/55 </a:t>
            </a:r>
          </a:p>
          <a:p>
            <a:endParaRPr lang="vi-VN" sz="1400" b="1" i="1" dirty="0">
              <a:solidFill>
                <a:schemeClr val="bg1"/>
              </a:solidFill>
            </a:endParaRPr>
          </a:p>
          <a:p>
            <a:endParaRPr 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6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3600" dirty="0" err="1">
                <a:latin typeface="+mj-lt"/>
              </a:rPr>
              <a:t>Projec</a:t>
            </a:r>
            <a:r>
              <a:rPr lang="vi-VN" sz="3600" dirty="0">
                <a:latin typeface="+mj-lt"/>
              </a:rPr>
              <a:t> I</a:t>
            </a:r>
            <a:endParaRPr lang="en-US" sz="3600" dirty="0">
              <a:latin typeface="+mj-lt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>
                <a:latin typeface="+mj-lt"/>
              </a:rPr>
              <a:t>Họ tên: Trần Duy Anh </a:t>
            </a:r>
          </a:p>
          <a:p>
            <a:r>
              <a:rPr lang="vi-VN" sz="2800" b="0" dirty="0" err="1">
                <a:latin typeface="+mj-lt"/>
              </a:rPr>
              <a:t>Mssv</a:t>
            </a:r>
            <a:r>
              <a:rPr lang="vi-VN" sz="2800" b="0" dirty="0">
                <a:latin typeface="+mj-lt"/>
              </a:rPr>
              <a:t>: 20225256</a:t>
            </a:r>
          </a:p>
          <a:p>
            <a:r>
              <a:rPr lang="vi-VN" sz="2800" b="0" dirty="0">
                <a:latin typeface="+mj-lt"/>
              </a:rPr>
              <a:t>Lớp: 744276</a:t>
            </a:r>
            <a:endParaRPr 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B9460-05C9-6A25-AF7B-34039AB4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46" y="1269143"/>
            <a:ext cx="2152950" cy="724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9BE75-C017-9692-B6F6-328AF81D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96" y="4201438"/>
            <a:ext cx="2133898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D7FC0-9652-DE73-76F3-19C0012E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76" y="4039491"/>
            <a:ext cx="2152950" cy="8954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866B29-99BD-4E02-5837-3A2EFCDA0F6D}"/>
              </a:ext>
            </a:extLst>
          </p:cNvPr>
          <p:cNvCxnSpPr>
            <a:stCxn id="3" idx="1"/>
            <a:endCxn id="8" idx="0"/>
          </p:cNvCxnSpPr>
          <p:nvPr/>
        </p:nvCxnSpPr>
        <p:spPr>
          <a:xfrm flipH="1">
            <a:off x="2581151" y="1631144"/>
            <a:ext cx="969795" cy="24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17608-809A-ECFC-61B5-7C46BE8F7CE4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5703896" y="1631144"/>
            <a:ext cx="1066949" cy="25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938653-FC06-7680-73FB-357D50506F8C}"/>
              </a:ext>
            </a:extLst>
          </p:cNvPr>
          <p:cNvSpPr txBox="1"/>
          <p:nvPr/>
        </p:nvSpPr>
        <p:spPr>
          <a:xfrm>
            <a:off x="6237370" y="2573707"/>
            <a:ext cx="213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Folder</a:t>
            </a:r>
            <a:r>
              <a:rPr lang="vi-VN" sz="1400" dirty="0"/>
              <a:t> </a:t>
            </a:r>
            <a:r>
              <a:rPr lang="vi-VN" sz="1400" dirty="0" err="1"/>
              <a:t>data</a:t>
            </a:r>
            <a:r>
              <a:rPr lang="vi-VN" sz="1400" dirty="0"/>
              <a:t>: lưu các </a:t>
            </a:r>
            <a:r>
              <a:rPr lang="vi-VN" sz="1400" dirty="0" err="1"/>
              <a:t>file</a:t>
            </a:r>
            <a:r>
              <a:rPr lang="vi-VN" sz="1400" dirty="0"/>
              <a:t> dữ liệu dạng </a:t>
            </a:r>
            <a:r>
              <a:rPr lang="vi-VN" sz="1400" dirty="0" err="1"/>
              <a:t>json</a:t>
            </a:r>
            <a:r>
              <a:rPr lang="vi-VN" sz="1400" dirty="0"/>
              <a:t> </a:t>
            </a:r>
            <a:r>
              <a:rPr lang="vi-VN" sz="1400" dirty="0" err="1"/>
              <a:t>line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B5583-AD41-3075-89DB-7A35CE0CC1D0}"/>
              </a:ext>
            </a:extLst>
          </p:cNvPr>
          <p:cNvSpPr txBox="1"/>
          <p:nvPr/>
        </p:nvSpPr>
        <p:spPr>
          <a:xfrm>
            <a:off x="958712" y="2573707"/>
            <a:ext cx="403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Folder</a:t>
            </a:r>
            <a:r>
              <a:rPr lang="vi-VN" sz="1400" dirty="0"/>
              <a:t> </a:t>
            </a:r>
            <a:r>
              <a:rPr lang="vi-VN" sz="1400" dirty="0" err="1"/>
              <a:t>src</a:t>
            </a:r>
            <a:r>
              <a:rPr lang="vi-VN" sz="1400" dirty="0"/>
              <a:t>: chưa viết hàm </a:t>
            </a:r>
            <a:r>
              <a:rPr lang="vi-VN" sz="1400" dirty="0" err="1"/>
              <a:t>main</a:t>
            </a:r>
            <a:r>
              <a:rPr lang="vi-VN" sz="1400" dirty="0"/>
              <a:t> vì chưa lựa chọn được </a:t>
            </a:r>
            <a:r>
              <a:rPr lang="vi-VN" sz="1400" dirty="0" err="1"/>
              <a:t>model</a:t>
            </a:r>
            <a:r>
              <a:rPr lang="vi-VN" sz="1400" dirty="0"/>
              <a:t>, thử nghiệm trong </a:t>
            </a:r>
            <a:r>
              <a:rPr lang="vi-VN" sz="1400" dirty="0" err="1"/>
              <a:t>file</a:t>
            </a:r>
            <a:r>
              <a:rPr lang="vi-VN" sz="1400" dirty="0"/>
              <a:t> </a:t>
            </a:r>
            <a:r>
              <a:rPr lang="vi-VN" sz="1400" dirty="0" err="1"/>
              <a:t>Analyze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74B97-9704-6BD3-8052-C6F32D62A8E6}"/>
              </a:ext>
            </a:extLst>
          </p:cNvPr>
          <p:cNvSpPr txBox="1"/>
          <p:nvPr/>
        </p:nvSpPr>
        <p:spPr>
          <a:xfrm>
            <a:off x="62004" y="150219"/>
            <a:ext cx="864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bg1"/>
                </a:solidFill>
              </a:rPr>
              <a:t>Tổng quan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3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D7FC0-9652-DE73-76F3-19C0012E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1" y="925358"/>
            <a:ext cx="2152950" cy="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77457-D56A-49EC-2212-E3C0F611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8" y="3939893"/>
            <a:ext cx="2114845" cy="2172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D6EE6-ED05-D377-41BB-4BBE636B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53" y="3763655"/>
            <a:ext cx="2114845" cy="2524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7070E5-AA14-C5C4-98F1-F1EC8B95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427" y="4568630"/>
            <a:ext cx="2095792" cy="9145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24B79-7A3A-B7E0-CAD6-551721D72C6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1584671" y="1820833"/>
            <a:ext cx="6825" cy="21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B61EE7-4486-8277-4A2E-840EC788794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2642093" y="5025894"/>
            <a:ext cx="1028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A0ECEE-53E5-9111-C13B-B369A170F9B0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766219" y="5025894"/>
            <a:ext cx="102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1954F-1FDA-369B-A296-5A9210A75D71}"/>
              </a:ext>
            </a:extLst>
          </p:cNvPr>
          <p:cNvSpPr txBox="1"/>
          <p:nvPr/>
        </p:nvSpPr>
        <p:spPr>
          <a:xfrm>
            <a:off x="1644177" y="1869472"/>
            <a:ext cx="3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Folder</a:t>
            </a:r>
            <a:r>
              <a:rPr lang="vi-VN" sz="1400" dirty="0"/>
              <a:t> </a:t>
            </a:r>
            <a:r>
              <a:rPr lang="vi-VN" sz="1400" dirty="0" err="1"/>
              <a:t>cli</a:t>
            </a:r>
            <a:r>
              <a:rPr lang="vi-VN" sz="1400" dirty="0"/>
              <a:t> (</a:t>
            </a:r>
            <a:r>
              <a:rPr lang="vi-VN" sz="1400" dirty="0" err="1"/>
              <a:t>comand</a:t>
            </a:r>
            <a:r>
              <a:rPr lang="vi-VN" sz="1400" dirty="0"/>
              <a:t> </a:t>
            </a:r>
            <a:r>
              <a:rPr lang="vi-VN" sz="1400" dirty="0" err="1"/>
              <a:t>line</a:t>
            </a:r>
            <a:r>
              <a:rPr lang="vi-VN" sz="1400" dirty="0"/>
              <a:t> </a:t>
            </a:r>
            <a:r>
              <a:rPr lang="vi-VN" sz="1400" dirty="0" err="1"/>
              <a:t>interface</a:t>
            </a:r>
            <a:r>
              <a:rPr lang="vi-VN" sz="1400" dirty="0"/>
              <a:t>): dùng để cấu hình câu lệnh lấy dữ liệu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86AF5-594A-DB3A-C906-BD3BBFFBCA57}"/>
              </a:ext>
            </a:extLst>
          </p:cNvPr>
          <p:cNvSpPr txBox="1"/>
          <p:nvPr/>
        </p:nvSpPr>
        <p:spPr>
          <a:xfrm>
            <a:off x="1644177" y="2441018"/>
            <a:ext cx="30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Folder</a:t>
            </a:r>
            <a:r>
              <a:rPr lang="vi-VN" sz="1400" dirty="0"/>
              <a:t> </a:t>
            </a:r>
            <a:r>
              <a:rPr lang="vi-VN" sz="1400" dirty="0" err="1"/>
              <a:t>crawler</a:t>
            </a:r>
            <a:r>
              <a:rPr lang="vi-VN" sz="1400" dirty="0"/>
              <a:t>: thực hiện lấy dữ liệu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7D091-F704-D7CD-6C08-8D8D2EE690B7}"/>
              </a:ext>
            </a:extLst>
          </p:cNvPr>
          <p:cNvSpPr txBox="1"/>
          <p:nvPr/>
        </p:nvSpPr>
        <p:spPr>
          <a:xfrm>
            <a:off x="1644177" y="2844814"/>
            <a:ext cx="309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Folder</a:t>
            </a:r>
            <a:r>
              <a:rPr lang="vi-VN" sz="1400" dirty="0"/>
              <a:t> </a:t>
            </a:r>
            <a:r>
              <a:rPr lang="vi-VN" sz="1400" dirty="0" err="1"/>
              <a:t>model</a:t>
            </a:r>
            <a:r>
              <a:rPr lang="vi-VN" sz="1400" dirty="0"/>
              <a:t>: các mô hình dự đoán thử nhiệm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065746-AF34-BBDE-5BA6-B55A8F74AEDC}"/>
              </a:ext>
            </a:extLst>
          </p:cNvPr>
          <p:cNvSpPr txBox="1"/>
          <p:nvPr/>
        </p:nvSpPr>
        <p:spPr>
          <a:xfrm>
            <a:off x="1644177" y="3415365"/>
            <a:ext cx="582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/>
              <a:t>Analyze.ipynb</a:t>
            </a:r>
            <a:r>
              <a:rPr lang="vi-VN" sz="1400" dirty="0"/>
              <a:t> : phân tích dữ liệu và sử dụng các mô hình thử nghiệm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09380-28C8-7527-A8A6-346BDBDF87EA}"/>
              </a:ext>
            </a:extLst>
          </p:cNvPr>
          <p:cNvSpPr txBox="1"/>
          <p:nvPr/>
        </p:nvSpPr>
        <p:spPr>
          <a:xfrm>
            <a:off x="62004" y="150219"/>
            <a:ext cx="864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bg1"/>
                </a:solidFill>
              </a:rPr>
              <a:t>Tổng quan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91F58-7443-9868-4535-6F65FA1A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4" y="1047101"/>
            <a:ext cx="2381582" cy="68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9C601-2B9E-0B95-14AE-6E5D7409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98" y="864478"/>
            <a:ext cx="4096370" cy="55363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B0DAC5-4411-7326-DFF7-A65307EECA4F}"/>
              </a:ext>
            </a:extLst>
          </p:cNvPr>
          <p:cNvSpPr txBox="1"/>
          <p:nvPr/>
        </p:nvSpPr>
        <p:spPr>
          <a:xfrm>
            <a:off x="512394" y="2510451"/>
            <a:ext cx="238158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1400" dirty="0" err="1"/>
              <a:t>File</a:t>
            </a:r>
            <a:r>
              <a:rPr lang="vi-VN" sz="1400" dirty="0"/>
              <a:t> </a:t>
            </a:r>
            <a:r>
              <a:rPr lang="vi-VN" sz="1400" b="1" dirty="0"/>
              <a:t>map_class.py </a:t>
            </a:r>
            <a:r>
              <a:rPr lang="vi-VN" sz="1400" dirty="0"/>
              <a:t>: định nghĩa bảng ánh xạ tên sản phẩm với </a:t>
            </a:r>
            <a:r>
              <a:rPr lang="vi-VN" sz="1400" dirty="0" err="1"/>
              <a:t>class</a:t>
            </a:r>
            <a:r>
              <a:rPr lang="vi-VN" sz="1400" dirty="0"/>
              <a:t> sản phẩm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534D5-A939-2160-0790-08D041CA6E17}"/>
              </a:ext>
            </a:extLst>
          </p:cNvPr>
          <p:cNvSpPr txBox="1"/>
          <p:nvPr/>
        </p:nvSpPr>
        <p:spPr>
          <a:xfrm>
            <a:off x="407308" y="4046622"/>
            <a:ext cx="259175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1400" dirty="0" err="1"/>
              <a:t>File</a:t>
            </a:r>
            <a:r>
              <a:rPr lang="vi-VN" sz="1400" dirty="0"/>
              <a:t> </a:t>
            </a:r>
            <a:r>
              <a:rPr lang="vi-VN" sz="1400" b="1" dirty="0"/>
              <a:t>products.py </a:t>
            </a:r>
            <a:r>
              <a:rPr lang="vi-VN" sz="1400" dirty="0"/>
              <a:t>: gồm một </a:t>
            </a:r>
            <a:r>
              <a:rPr lang="vi-VN" sz="1400" dirty="0" err="1"/>
              <a:t>class</a:t>
            </a:r>
            <a:r>
              <a:rPr lang="vi-VN" sz="1400" dirty="0"/>
              <a:t> cấu hình sản phẩm viết từ thư viện </a:t>
            </a:r>
            <a:r>
              <a:rPr lang="vi-VN" sz="1400" dirty="0" err="1"/>
              <a:t>attr</a:t>
            </a:r>
            <a:r>
              <a:rPr lang="vi-VN" sz="1400" dirty="0"/>
              <a:t> giúp định nghĩa ngắn gọn hỗ trợ tự động hóa các thao tác phổ biến trong </a:t>
            </a:r>
            <a:r>
              <a:rPr lang="vi-VN" sz="1400" dirty="0" err="1"/>
              <a:t>class</a:t>
            </a:r>
            <a:r>
              <a:rPr lang="vi-VN" sz="1400" dirty="0"/>
              <a:t> với những thuộc tính như trong hình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FCD07-FCE4-C63A-BF96-223979573EF1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1703185" y="1732997"/>
            <a:ext cx="0" cy="7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F3FB5-5B74-69CB-4084-F1862279C41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99062" y="4846841"/>
            <a:ext cx="182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D0124-73F5-D7CC-A112-175454BC856E}"/>
              </a:ext>
            </a:extLst>
          </p:cNvPr>
          <p:cNvSpPr txBox="1"/>
          <p:nvPr/>
        </p:nvSpPr>
        <p:spPr>
          <a:xfrm>
            <a:off x="62004" y="150219"/>
            <a:ext cx="864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bg1"/>
                </a:solidFill>
              </a:rPr>
              <a:t>Cụ thể về </a:t>
            </a:r>
            <a:r>
              <a:rPr lang="vi-VN" sz="1600" b="1" dirty="0" err="1">
                <a:solidFill>
                  <a:schemeClr val="bg1"/>
                </a:solidFill>
              </a:rPr>
              <a:t>Folder</a:t>
            </a:r>
            <a:r>
              <a:rPr lang="vi-VN" sz="1600" b="1" dirty="0">
                <a:solidFill>
                  <a:schemeClr val="bg1"/>
                </a:solidFill>
              </a:rPr>
              <a:t> </a:t>
            </a:r>
            <a:r>
              <a:rPr lang="vi-VN" sz="1600" b="1" dirty="0" err="1">
                <a:solidFill>
                  <a:schemeClr val="bg1"/>
                </a:solidFill>
              </a:rPr>
              <a:t>crawler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45E6F-8C2A-1357-549E-A8EE26C2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58" y="844081"/>
            <a:ext cx="4186989" cy="556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733E45-953D-7501-1943-003AD5906725}"/>
              </a:ext>
            </a:extLst>
          </p:cNvPr>
          <p:cNvSpPr txBox="1"/>
          <p:nvPr/>
        </p:nvSpPr>
        <p:spPr>
          <a:xfrm>
            <a:off x="252661" y="1767006"/>
            <a:ext cx="40065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Lớp cơ sở với những khởi tạo </a:t>
            </a:r>
            <a:r>
              <a:rPr lang="vi-VN" sz="1400" dirty="0" err="1"/>
              <a:t>default</a:t>
            </a:r>
            <a:r>
              <a:rPr lang="vi-VN" sz="1400" dirty="0"/>
              <a:t> cần thiết để xử lý </a:t>
            </a:r>
            <a:r>
              <a:rPr lang="vi-VN" sz="1400" dirty="0" err="1"/>
              <a:t>url</a:t>
            </a:r>
            <a:endParaRPr lang="vi-VN" sz="1400" dirty="0"/>
          </a:p>
          <a:p>
            <a:endParaRPr lang="vi-VN" sz="1400" dirty="0"/>
          </a:p>
          <a:p>
            <a:r>
              <a:rPr lang="vi-VN" sz="1400" dirty="0"/>
              <a:t>+) Hàm </a:t>
            </a:r>
            <a:r>
              <a:rPr lang="vi-VN" sz="1400" b="1" dirty="0"/>
              <a:t>__</a:t>
            </a:r>
            <a:r>
              <a:rPr lang="vi-VN" sz="1400" b="1" dirty="0" err="1"/>
              <a:t>init</a:t>
            </a:r>
            <a:r>
              <a:rPr lang="vi-VN" sz="1400" b="1" dirty="0"/>
              <a:t>__</a:t>
            </a:r>
            <a:r>
              <a:rPr lang="vi-VN" sz="1400" dirty="0"/>
              <a:t> : Nếu cấu hình sản phẩm có </a:t>
            </a:r>
            <a:r>
              <a:rPr lang="vi-VN" sz="1400" dirty="0" err="1"/>
              <a:t>use_cookies</a:t>
            </a:r>
            <a:r>
              <a:rPr lang="vi-VN" sz="1400" dirty="0"/>
              <a:t> : </a:t>
            </a:r>
            <a:r>
              <a:rPr lang="vi-VN" sz="1400" dirty="0" err="1"/>
              <a:t>true</a:t>
            </a:r>
            <a:r>
              <a:rPr lang="vi-VN" sz="1400" dirty="0"/>
              <a:t> thì gán </a:t>
            </a:r>
            <a:r>
              <a:rPr lang="vi-VN" sz="1400" dirty="0" err="1"/>
              <a:t>cookie</a:t>
            </a:r>
            <a:r>
              <a:rPr lang="vi-VN" sz="1400" dirty="0"/>
              <a:t> lấy được từ quá trình </a:t>
            </a:r>
            <a:r>
              <a:rPr lang="vi-VN" sz="1400" dirty="0" err="1"/>
              <a:t>requests</a:t>
            </a:r>
            <a:r>
              <a:rPr lang="vi-VN" sz="1400" dirty="0"/>
              <a:t> ở phần sau cho </a:t>
            </a:r>
            <a:r>
              <a:rPr lang="vi-VN" sz="1400" dirty="0" err="1"/>
              <a:t>Cookie</a:t>
            </a:r>
            <a:r>
              <a:rPr lang="vi-VN" sz="1400" dirty="0"/>
              <a:t> của HTTP </a:t>
            </a:r>
            <a:r>
              <a:rPr lang="vi-VN" sz="1400" dirty="0" err="1"/>
              <a:t>header</a:t>
            </a:r>
            <a:r>
              <a:rPr lang="vi-VN" sz="1400" dirty="0"/>
              <a:t> để gửi đi.</a:t>
            </a:r>
          </a:p>
          <a:p>
            <a:endParaRPr lang="vi-VN" sz="1400" dirty="0"/>
          </a:p>
          <a:p>
            <a:r>
              <a:rPr lang="vi-VN" sz="1400" dirty="0"/>
              <a:t>+) Hàm </a:t>
            </a:r>
            <a:r>
              <a:rPr lang="vi-VN" sz="1400" b="1" dirty="0" err="1"/>
              <a:t>process_result</a:t>
            </a:r>
            <a:r>
              <a:rPr lang="vi-VN" sz="1400" b="1" dirty="0"/>
              <a:t> </a:t>
            </a:r>
            <a:r>
              <a:rPr lang="vi-VN" sz="1400" dirty="0"/>
              <a:t>: xử lý kết quả nhận được từ quá trình </a:t>
            </a:r>
            <a:r>
              <a:rPr lang="vi-VN" sz="1400" dirty="0" err="1"/>
              <a:t>requests</a:t>
            </a:r>
            <a:r>
              <a:rPr lang="vi-VN" sz="1400" dirty="0"/>
              <a:t> ở phần sau lưu thành dữ liệu có định </a:t>
            </a:r>
            <a:r>
              <a:rPr lang="vi-VN" sz="1400" dirty="0" err="1"/>
              <a:t>dạnh</a:t>
            </a:r>
            <a:r>
              <a:rPr lang="vi-VN" sz="1400" dirty="0"/>
              <a:t> mong muốn</a:t>
            </a:r>
          </a:p>
          <a:p>
            <a:endParaRPr lang="vi-VN" sz="1400" dirty="0"/>
          </a:p>
          <a:p>
            <a:r>
              <a:rPr lang="vi-VN" sz="1400" dirty="0"/>
              <a:t>+) Hàm </a:t>
            </a:r>
            <a:r>
              <a:rPr lang="vi-VN" sz="1400" b="1" dirty="0" err="1"/>
              <a:t>crawl</a:t>
            </a:r>
            <a:r>
              <a:rPr lang="vi-VN" sz="1400" dirty="0"/>
              <a:t> : thực hiện lấy dữ liệu từ </a:t>
            </a:r>
            <a:r>
              <a:rPr lang="vi-VN" sz="1400" dirty="0" err="1"/>
              <a:t>url</a:t>
            </a:r>
            <a:r>
              <a:rPr lang="vi-VN" sz="1400" dirty="0"/>
              <a:t> của sản phẩm.</a:t>
            </a:r>
          </a:p>
          <a:p>
            <a:r>
              <a:rPr lang="vi-VN" sz="1400" dirty="0"/>
              <a:t> 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54175-6106-7398-B362-C7E968699786}"/>
              </a:ext>
            </a:extLst>
          </p:cNvPr>
          <p:cNvSpPr txBox="1"/>
          <p:nvPr/>
        </p:nvSpPr>
        <p:spPr>
          <a:xfrm>
            <a:off x="62004" y="150219"/>
            <a:ext cx="864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bg1"/>
                </a:solidFill>
              </a:rPr>
              <a:t>ProductMega645 và ProductPower655 sẽ kế thừa </a:t>
            </a:r>
            <a:r>
              <a:rPr lang="vi-VN" sz="1600" b="1" dirty="0" err="1">
                <a:solidFill>
                  <a:schemeClr val="bg1"/>
                </a:solidFill>
              </a:rPr>
              <a:t>BaseProduct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5A3C8-8AF2-8617-D030-ADF8AABDF2F8}"/>
              </a:ext>
            </a:extLst>
          </p:cNvPr>
          <p:cNvSpPr txBox="1"/>
          <p:nvPr/>
        </p:nvSpPr>
        <p:spPr>
          <a:xfrm>
            <a:off x="168443" y="146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chemeClr val="bg1"/>
                </a:solidFill>
              </a:rPr>
              <a:t>Hàm</a:t>
            </a:r>
            <a:r>
              <a:rPr lang="vi-VN" sz="1800" dirty="0">
                <a:solidFill>
                  <a:schemeClr val="bg1"/>
                </a:solidFill>
              </a:rPr>
              <a:t> </a:t>
            </a:r>
            <a:r>
              <a:rPr lang="vi-VN" sz="1800" b="1" dirty="0" err="1">
                <a:solidFill>
                  <a:schemeClr val="bg1"/>
                </a:solidFill>
              </a:rPr>
              <a:t>process_result</a:t>
            </a:r>
            <a:r>
              <a:rPr lang="vi-VN" sz="1800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ADF40-FC65-27C4-DAA9-1EE06CB8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9" y="1387844"/>
            <a:ext cx="6963747" cy="3734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C2F84-1318-E602-A944-05DE1FEE0E0D}"/>
              </a:ext>
            </a:extLst>
          </p:cNvPr>
          <p:cNvSpPr txBox="1"/>
          <p:nvPr/>
        </p:nvSpPr>
        <p:spPr>
          <a:xfrm>
            <a:off x="1090181" y="5471255"/>
            <a:ext cx="696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dirty="0">
                <a:latin typeface="Arial (Body)"/>
              </a:rPr>
              <a:t>Quá trình </a:t>
            </a:r>
            <a:r>
              <a:rPr lang="en-US" sz="1400" dirty="0" err="1">
                <a:latin typeface="Arial (Body)"/>
              </a:rPr>
              <a:t>phân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tích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cú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pháp</a:t>
            </a:r>
            <a:r>
              <a:rPr lang="en-US" sz="1400" dirty="0">
                <a:latin typeface="Arial (Body)"/>
              </a:rPr>
              <a:t> HTML </a:t>
            </a:r>
            <a:r>
              <a:rPr lang="en-US" sz="1400" dirty="0" err="1">
                <a:latin typeface="Arial (Body)"/>
              </a:rPr>
              <a:t>trả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về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từ</a:t>
            </a:r>
            <a:r>
              <a:rPr lang="en-US" sz="1400" dirty="0">
                <a:latin typeface="Arial (Body)"/>
              </a:rPr>
              <a:t> API </a:t>
            </a:r>
            <a:r>
              <a:rPr lang="en-US" sz="1400" dirty="0" err="1">
                <a:latin typeface="Arial (Body)"/>
              </a:rPr>
              <a:t>và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chuyển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đổi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nó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thành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danh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sách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các</a:t>
            </a:r>
            <a:r>
              <a:rPr lang="en-US" sz="1400" dirty="0">
                <a:latin typeface="Arial (Body)"/>
              </a:rPr>
              <a:t> dictionary </a:t>
            </a:r>
            <a:r>
              <a:rPr lang="en-US" sz="1400" dirty="0" err="1">
                <a:latin typeface="Arial (Body)"/>
              </a:rPr>
              <a:t>chứa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thông</a:t>
            </a:r>
            <a:r>
              <a:rPr lang="en-US" sz="1400" dirty="0">
                <a:latin typeface="Arial (Body)"/>
              </a:rPr>
              <a:t> tin </a:t>
            </a:r>
            <a:r>
              <a:rPr lang="en-US" sz="1400" dirty="0" err="1">
                <a:latin typeface="Arial (Body)"/>
              </a:rPr>
              <a:t>đã</a:t>
            </a:r>
            <a:r>
              <a:rPr lang="en-US" sz="1400" dirty="0">
                <a:latin typeface="Arial (Body)"/>
              </a:rPr>
              <a:t> </a:t>
            </a:r>
            <a:r>
              <a:rPr lang="en-US" sz="1400" dirty="0" err="1">
                <a:latin typeface="Arial (Body)"/>
              </a:rPr>
              <a:t>xử</a:t>
            </a:r>
            <a:r>
              <a:rPr lang="en-US" sz="1400" dirty="0">
                <a:latin typeface="Arial (Body)"/>
              </a:rPr>
              <a:t> </a:t>
            </a:r>
            <a:r>
              <a:rPr lang="vi-VN" sz="1400" dirty="0">
                <a:latin typeface="Arial (Body)"/>
              </a:rPr>
              <a:t>lý, sử dụng thư viện bs4 với </a:t>
            </a:r>
            <a:r>
              <a:rPr lang="vi-VN" sz="1400" dirty="0" err="1">
                <a:latin typeface="Arial (Body)"/>
              </a:rPr>
              <a:t>BeautifulSoup</a:t>
            </a:r>
            <a:endParaRPr lang="en-US" sz="1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9596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1149-5F8F-D131-23C8-41E2C8985D54}"/>
              </a:ext>
            </a:extLst>
          </p:cNvPr>
          <p:cNvSpPr txBox="1"/>
          <p:nvPr/>
        </p:nvSpPr>
        <p:spPr>
          <a:xfrm>
            <a:off x="132348" y="1101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>
                <a:solidFill>
                  <a:schemeClr val="bg1"/>
                </a:solidFill>
              </a:rPr>
              <a:t>Hàm crawl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053C37-1B70-1CE2-BECD-F7F534F0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8" y="4247548"/>
            <a:ext cx="5840995" cy="1565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46BCA-D5B6-54DD-B009-0D370CA80180}"/>
              </a:ext>
            </a:extLst>
          </p:cNvPr>
          <p:cNvSpPr txBox="1"/>
          <p:nvPr/>
        </p:nvSpPr>
        <p:spPr>
          <a:xfrm>
            <a:off x="380189" y="1997838"/>
            <a:ext cx="33223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1400" dirty="0" err="1"/>
              <a:t>fetch_wraper</a:t>
            </a:r>
            <a:r>
              <a:rPr lang="vi-VN" sz="1400" dirty="0"/>
              <a:t> : đóng dữ liệu giống như việc đóng gói một gói tin để truyền đi, ở đây gói tin sẽ có </a:t>
            </a:r>
            <a:r>
              <a:rPr lang="vi-VN" sz="1400" dirty="0" err="1"/>
              <a:t>header</a:t>
            </a:r>
            <a:r>
              <a:rPr lang="vi-VN" sz="1400" dirty="0"/>
              <a:t> như ảnh dưới thông qua </a:t>
            </a:r>
            <a:r>
              <a:rPr lang="vi-VN" sz="1400" dirty="0" err="1"/>
              <a:t>requests_config.headers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B4D87-94E3-6053-72BA-FFA862AA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54" y="1044470"/>
            <a:ext cx="4836566" cy="47690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96F95-4431-066D-EC6D-40760374DD4B}"/>
              </a:ext>
            </a:extLst>
          </p:cNvPr>
          <p:cNvCxnSpPr>
            <a:cxnSpLocks/>
          </p:cNvCxnSpPr>
          <p:nvPr/>
        </p:nvCxnSpPr>
        <p:spPr>
          <a:xfrm>
            <a:off x="2041349" y="2951945"/>
            <a:ext cx="0" cy="12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1149-5F8F-D131-23C8-41E2C8985D54}"/>
              </a:ext>
            </a:extLst>
          </p:cNvPr>
          <p:cNvSpPr txBox="1"/>
          <p:nvPr/>
        </p:nvSpPr>
        <p:spPr>
          <a:xfrm>
            <a:off x="132348" y="1101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>
                <a:solidFill>
                  <a:schemeClr val="bg1"/>
                </a:solidFill>
              </a:rPr>
              <a:t>Hàm crawl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F89313-54F0-BA60-82B6-9121F47C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49" y="654305"/>
            <a:ext cx="5706701" cy="5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512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(Body)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Duy Anh 20225256</cp:lastModifiedBy>
  <cp:revision>20</cp:revision>
  <dcterms:created xsi:type="dcterms:W3CDTF">2021-05-28T04:32:29Z</dcterms:created>
  <dcterms:modified xsi:type="dcterms:W3CDTF">2024-11-29T17:50:03Z</dcterms:modified>
</cp:coreProperties>
</file>