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9" r:id="rId2"/>
    <p:sldId id="2147473026" r:id="rId3"/>
    <p:sldId id="2147473027" r:id="rId4"/>
    <p:sldId id="2147473028" r:id="rId5"/>
    <p:sldId id="2147473029" r:id="rId6"/>
    <p:sldId id="2147473030" r:id="rId7"/>
    <p:sldId id="21474730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032"/>
    <a:srgbClr val="0246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13169-3EAE-4F17-A4DE-580A3155982E}" v="395" dt="2023-08-22T12:59:15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5"/>
  </p:normalViewPr>
  <p:slideViewPr>
    <p:cSldViewPr snapToGrid="0">
      <p:cViewPr varScale="1">
        <p:scale>
          <a:sx n="63" d="100"/>
          <a:sy n="63" d="100"/>
        </p:scale>
        <p:origin x="6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F5AE3-A81B-424F-A762-1C0FF3C019C3}" type="datetimeFigureOut">
              <a:rPr lang="en-IN" smtClean="0"/>
              <a:t>14-10-2024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B3B5-7EA7-483B-A51F-5B927FE06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BE218-D0E7-95BA-12D6-EF5727EE773C}"/>
              </a:ext>
            </a:extLst>
          </p:cNvPr>
          <p:cNvSpPr/>
          <p:nvPr userDrawn="1"/>
        </p:nvSpPr>
        <p:spPr>
          <a:xfrm>
            <a:off x="0" y="768634"/>
            <a:ext cx="12192000" cy="554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>
                <a:solidFill>
                  <a:sysClr val="windowText" lastClr="000000"/>
                </a:solidFill>
              </a:rPr>
              <a:t>Paste your output here</a:t>
            </a:r>
            <a:endParaRPr lang="en-IN" sz="2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svg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tags" Target="../tags/tag1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6387A7A-3FE0-4720-8F49-B2E0BC75E8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3879562"/>
              </p:ext>
            </p:extLst>
          </p:nvPr>
        </p:nvGraphicFramePr>
        <p:xfrm>
          <a:off x="1956" y="1591"/>
          <a:ext cx="195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6387A7A-3FE0-4720-8F49-B2E0BC75E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A956484-6B66-424D-A67F-B16F28010A37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Concourse T3" pitchFamily="2" charset="0"/>
              <a:ea typeface="+mn-ea"/>
              <a:cs typeface="+mn-cs"/>
              <a:sym typeface="Concourse T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74CA0-A2C5-5248-1C96-59C7C1ACACE8}"/>
              </a:ext>
            </a:extLst>
          </p:cNvPr>
          <p:cNvGrpSpPr/>
          <p:nvPr userDrawn="1"/>
        </p:nvGrpSpPr>
        <p:grpSpPr>
          <a:xfrm>
            <a:off x="0" y="6312311"/>
            <a:ext cx="12192000" cy="545690"/>
            <a:chOff x="0" y="6312311"/>
            <a:chExt cx="12192000" cy="54569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9072A6-BA75-47FE-9F5C-2C454914B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0" y="6312311"/>
              <a:ext cx="12192000" cy="54569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21A7D6F-248B-958D-8525-24323D0C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626108" y="6454438"/>
              <a:ext cx="2179812" cy="272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914309" rtl="0" eaLnBrk="1" latinLnBrk="0" hangingPunct="1">
        <a:spcBef>
          <a:spcPct val="0"/>
        </a:spcBef>
        <a:buNone/>
        <a:defRPr lang="en-US" altLang="ja-JP" sz="2400" b="1" kern="1200" noProof="0" dirty="0">
          <a:solidFill>
            <a:schemeClr val="tx1">
              <a:lumMod val="65000"/>
              <a:lumOff val="35000"/>
            </a:schemeClr>
          </a:solidFill>
          <a:latin typeface="Concourse T3" pitchFamily="2" charset="0"/>
          <a:ea typeface="+mn-ea"/>
          <a:cs typeface="+mn-cs"/>
          <a:sym typeface="Concourse T3" pitchFamily="2" charset="0"/>
        </a:defRPr>
      </a:lvl1pPr>
    </p:titleStyle>
    <p:bodyStyle>
      <a:lvl1pPr marL="0" indent="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1pPr>
      <a:lvl2pPr marL="287337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2pPr>
      <a:lvl3pPr marL="494443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3pPr>
      <a:lvl4pPr marL="857250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4pPr>
      <a:lvl5pPr marL="1085850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lang="en-IN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5pPr>
      <a:lvl6pPr marL="2514349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B643-ACE4-43E3-8C48-91183EA6A6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141663" y="6399213"/>
            <a:ext cx="794717" cy="341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EE83B72-8A6E-D042-8701-C4AA5B782B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D4ED-6A57-4B24-828A-33988B43C5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5925" y="6399213"/>
            <a:ext cx="20796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STRICTLY CONFIDENTAL © TATA DIGITAL LIMITED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D6818-8E7D-4726-B7D3-A0507F51DF9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0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593B4-30DF-42C1-AE43-4E353623569D}"/>
              </a:ext>
            </a:extLst>
          </p:cNvPr>
          <p:cNvSpPr txBox="1"/>
          <p:nvPr/>
        </p:nvSpPr>
        <p:spPr>
          <a:xfrm>
            <a:off x="1269813" y="2212028"/>
            <a:ext cx="965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roxima Nova Bl" panose="02000506030000020004" pitchFamily="50" charset="0"/>
                <a:ea typeface="Gadugi" panose="020B0502040204020203" pitchFamily="34" charset="0"/>
                <a:cs typeface="72" panose="020B0503030000000003" pitchFamily="34" charset="0"/>
              </a:rPr>
              <a:t>PC 15 | CRUD Operations</a:t>
            </a:r>
            <a:endParaRPr lang="en-IN" sz="4000" b="1" dirty="0">
              <a:solidFill>
                <a:schemeClr val="bg1"/>
              </a:solidFill>
              <a:latin typeface="Proxima Nova Bl" panose="02000506030000020004" pitchFamily="50" charset="0"/>
              <a:ea typeface="Gadugi" panose="020B0502040204020203" pitchFamily="34" charset="0"/>
              <a:cs typeface="72" panose="020B050303000000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61BC0-DC1F-E6AE-1553-73189166849F}"/>
              </a:ext>
            </a:extLst>
          </p:cNvPr>
          <p:cNvSpPr txBox="1"/>
          <p:nvPr/>
        </p:nvSpPr>
        <p:spPr>
          <a:xfrm>
            <a:off x="1279973" y="3075057"/>
            <a:ext cx="965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Proxima Nova Bl" panose="02000506030000020004" pitchFamily="50" charset="0"/>
                <a:ea typeface="Gadugi" panose="020B0502040204020203" pitchFamily="34" charset="0"/>
                <a:cs typeface="72" panose="020B0503030000000003" pitchFamily="34" charset="0"/>
              </a:rPr>
              <a:t>Manikandan.C</a:t>
            </a:r>
            <a:endParaRPr lang="en-IN" sz="4000" b="1" dirty="0">
              <a:solidFill>
                <a:schemeClr val="bg1"/>
              </a:solidFill>
              <a:latin typeface="Proxima Nova Bl" panose="02000506030000020004" pitchFamily="50" charset="0"/>
              <a:ea typeface="Gadugi" panose="020B05020402040202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Insert in Delivery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" y="1504851"/>
            <a:ext cx="12173576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Create </a:t>
            </a:r>
            <a:r>
              <a:rPr lang="en-IN" sz="2800" b="1" dirty="0" err="1">
                <a:solidFill>
                  <a:schemeClr val="bg1"/>
                </a:solidFill>
                <a:latin typeface="Proxima Nova BI"/>
              </a:rPr>
              <a:t>NeuStudents</a:t>
            </a:r>
            <a:endParaRPr lang="en-IN" sz="2800" b="1" dirty="0">
              <a:solidFill>
                <a:schemeClr val="bg1"/>
              </a:solidFill>
              <a:latin typeface="Proxima Nova 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1711236"/>
            <a:ext cx="12046569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Create Delivery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6" y="1348032"/>
            <a:ext cx="9285836" cy="46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Insert </a:t>
            </a:r>
            <a:r>
              <a:rPr lang="en-IN" sz="2800" b="1" dirty="0" err="1">
                <a:solidFill>
                  <a:schemeClr val="bg1"/>
                </a:solidFill>
                <a:latin typeface="Proxima Nova BI"/>
              </a:rPr>
              <a:t>NeuStudents</a:t>
            </a:r>
            <a:endParaRPr lang="en-IN" sz="2800" b="1" dirty="0">
              <a:solidFill>
                <a:schemeClr val="bg1"/>
              </a:solidFill>
              <a:latin typeface="Proxima Nova 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1920797"/>
            <a:ext cx="1204656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Delete from </a:t>
            </a:r>
            <a:r>
              <a:rPr lang="en-IN" sz="2800" b="1" dirty="0" err="1">
                <a:solidFill>
                  <a:schemeClr val="bg1"/>
                </a:solidFill>
                <a:latin typeface="Proxima Nova BI"/>
              </a:rPr>
              <a:t>NeuStudents</a:t>
            </a:r>
            <a:endParaRPr lang="en-IN" sz="2800" b="1" dirty="0">
              <a:solidFill>
                <a:schemeClr val="bg1"/>
              </a:solidFill>
              <a:latin typeface="Proxima Nova B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" y="1447698"/>
            <a:ext cx="11779855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Update in Delivery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" y="1342918"/>
            <a:ext cx="11951314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4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Kz6uV1RoOwY07uOitTxg"/>
</p:tagLst>
</file>

<file path=ppt/theme/theme1.xml><?xml version="1.0" encoding="utf-8"?>
<a:theme xmlns:a="http://schemas.openxmlformats.org/drawingml/2006/main" name="TSMG template">
  <a:themeElements>
    <a:clrScheme name="TSMG Color Palette">
      <a:dk1>
        <a:srgbClr val="000000"/>
      </a:dk1>
      <a:lt1>
        <a:srgbClr val="FFFFFF"/>
      </a:lt1>
      <a:dk2>
        <a:srgbClr val="265599"/>
      </a:dk2>
      <a:lt2>
        <a:srgbClr val="FFFFFF"/>
      </a:lt2>
      <a:accent1>
        <a:srgbClr val="BDDEED"/>
      </a:accent1>
      <a:accent2>
        <a:srgbClr val="00B0F0"/>
      </a:accent2>
      <a:accent3>
        <a:srgbClr val="1551A9"/>
      </a:accent3>
      <a:accent4>
        <a:srgbClr val="103D7F"/>
      </a:accent4>
      <a:accent5>
        <a:srgbClr val="A5A5A5"/>
      </a:accent5>
      <a:accent6>
        <a:srgbClr val="808080"/>
      </a:accent6>
      <a:hlink>
        <a:srgbClr val="00B0F0"/>
      </a:hlink>
      <a:folHlink>
        <a:srgbClr val="FFC000"/>
      </a:folHlink>
    </a:clrScheme>
    <a:fontScheme name="Custom 1">
      <a:majorFont>
        <a:latin typeface="Concourse T3"/>
        <a:ea typeface=""/>
        <a:cs typeface=""/>
      </a:majorFont>
      <a:minorFont>
        <a:latin typeface="Concourse T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47D5C3-6B6A-4AA3-9144-0D231B543902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72</vt:lpstr>
      <vt:lpstr>Arial</vt:lpstr>
      <vt:lpstr>Calibri</vt:lpstr>
      <vt:lpstr>Concourse T3</vt:lpstr>
      <vt:lpstr>Gadugi</vt:lpstr>
      <vt:lpstr>Proxima Nova BI</vt:lpstr>
      <vt:lpstr>Proxima Nova Bl</vt:lpstr>
      <vt:lpstr>TSMG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Ansar Ahmed Ansari</dc:creator>
  <cp:lastModifiedBy>HP</cp:lastModifiedBy>
  <cp:revision>58</cp:revision>
  <dcterms:created xsi:type="dcterms:W3CDTF">2022-08-24T13:21:54Z</dcterms:created>
  <dcterms:modified xsi:type="dcterms:W3CDTF">2024-10-14T03:47:54Z</dcterms:modified>
</cp:coreProperties>
</file>